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73" r:id="rId5"/>
  </p:sldMasterIdLst>
  <p:notesMasterIdLst>
    <p:notesMasterId r:id="rId34"/>
  </p:notesMasterIdLst>
  <p:handoutMasterIdLst>
    <p:handoutMasterId r:id="rId35"/>
  </p:handoutMasterIdLst>
  <p:sldIdLst>
    <p:sldId id="1120" r:id="rId6"/>
    <p:sldId id="257" r:id="rId7"/>
    <p:sldId id="1066" r:id="rId8"/>
    <p:sldId id="1123" r:id="rId9"/>
    <p:sldId id="1134" r:id="rId10"/>
    <p:sldId id="1135" r:id="rId11"/>
    <p:sldId id="1124" r:id="rId12"/>
    <p:sldId id="1139" r:id="rId13"/>
    <p:sldId id="1125" r:id="rId14"/>
    <p:sldId id="1130" r:id="rId15"/>
    <p:sldId id="1133" r:id="rId16"/>
    <p:sldId id="1131" r:id="rId17"/>
    <p:sldId id="1145" r:id="rId18"/>
    <p:sldId id="1140" r:id="rId19"/>
    <p:sldId id="1132" r:id="rId20"/>
    <p:sldId id="1137" r:id="rId21"/>
    <p:sldId id="1144" r:id="rId22"/>
    <p:sldId id="1141" r:id="rId23"/>
    <p:sldId id="354" r:id="rId24"/>
    <p:sldId id="355" r:id="rId25"/>
    <p:sldId id="356" r:id="rId26"/>
    <p:sldId id="357" r:id="rId27"/>
    <p:sldId id="1146" r:id="rId28"/>
    <p:sldId id="1142" r:id="rId29"/>
    <p:sldId id="1147" r:id="rId30"/>
    <p:sldId id="1148" r:id="rId31"/>
    <p:sldId id="1149" r:id="rId32"/>
    <p:sldId id="115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41F649-0863-F5F4-B0D7-9E3B1D4EF70B}" name="Savanna Fietsam" initials="SF" userId="S::savannaf@hawkridgesys.com::73094d45-a248-4858-aadd-f9ae6521e31e" providerId="AD"/>
  <p188:author id="{79F31454-7177-4684-408E-069B1E290AB9}" name="Matt Taylor" initials="MT" userId="S::MattT@hawkridgesys.com::4e195c40-ebf6-42d6-9eb6-29096d90bc63" providerId="AD"/>
  <p188:author id="{6B02B68C-3A93-E3E8-5DA3-A41ADF50AF93}" name="Matt Taylor" initials="MT" userId="S::mattt@hawkridgesys.com::4e195c40-ebf6-42d6-9eb6-29096d90bc63" providerId="AD"/>
  <p188:author id="{A2E32A95-85FF-7FD9-07EF-6876507F1050}" name="Beth Kurtz" initials="BK" userId="S::bethk@solidprofessor.com::8fd1b476-51f7-41b9-8d1d-0b7cefa84e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3F43"/>
    <a:srgbClr val="DA291C"/>
    <a:srgbClr val="DB2C27"/>
    <a:srgbClr val="2088CA"/>
    <a:srgbClr val="182534"/>
    <a:srgbClr val="2F2E7A"/>
    <a:srgbClr val="556577"/>
    <a:srgbClr val="555555"/>
    <a:srgbClr val="BFC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1879D4-AF4E-C64A-9136-73B461C3C8C0}" v="7" dt="2024-09-24T14:31:33.0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6247" autoAdjust="0"/>
  </p:normalViewPr>
  <p:slideViewPr>
    <p:cSldViewPr snapToGrid="0">
      <p:cViewPr varScale="1">
        <p:scale>
          <a:sx n="108" d="100"/>
          <a:sy n="108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on Webb" userId="S::brandonw@hawkridgesys.com::a7461ca7-e047-46e1-8a3b-d64b2abf5d77" providerId="AD" clId="Web-{221879D4-AF4E-C64A-9136-73B461C3C8C0}"/>
    <pc:docChg chg="modSld">
      <pc:chgData name="Brandon Webb" userId="S::brandonw@hawkridgesys.com::a7461ca7-e047-46e1-8a3b-d64b2abf5d77" providerId="AD" clId="Web-{221879D4-AF4E-C64A-9136-73B461C3C8C0}" dt="2024-09-24T14:31:30.193" v="1"/>
      <pc:docMkLst>
        <pc:docMk/>
      </pc:docMkLst>
      <pc:sldChg chg="addSp delSp">
        <pc:chgData name="Brandon Webb" userId="S::brandonw@hawkridgesys.com::a7461ca7-e047-46e1-8a3b-d64b2abf5d77" providerId="AD" clId="Web-{221879D4-AF4E-C64A-9136-73B461C3C8C0}" dt="2024-09-24T14:31:30.193" v="1"/>
        <pc:sldMkLst>
          <pc:docMk/>
          <pc:sldMk cId="3288462089" sldId="1062"/>
        </pc:sldMkLst>
        <pc:spChg chg="add del">
          <ac:chgData name="Brandon Webb" userId="S::brandonw@hawkridgesys.com::a7461ca7-e047-46e1-8a3b-d64b2abf5d77" providerId="AD" clId="Web-{221879D4-AF4E-C64A-9136-73B461C3C8C0}" dt="2024-09-24T14:31:30.193" v="1"/>
          <ac:spMkLst>
            <pc:docMk/>
            <pc:sldMk cId="3288462089" sldId="1062"/>
            <ac:spMk id="5" creationId="{A10FC798-2B3A-99B5-1059-69FBEFA61084}"/>
          </ac:spMkLst>
        </pc:spChg>
      </pc:sldChg>
    </pc:docChg>
  </pc:docChgLst>
  <pc:docChgLst>
    <pc:chgData name="Brandon Webb" userId="S::brandonw@hawkridgesys.com::a7461ca7-e047-46e1-8a3b-d64b2abf5d77" providerId="AD" clId="Web-{F77EFAE1-BE1E-AA88-07F1-9ADB48ED8EF3}"/>
    <pc:docChg chg="modSld">
      <pc:chgData name="Brandon Webb" userId="S::brandonw@hawkridgesys.com::a7461ca7-e047-46e1-8a3b-d64b2abf5d77" providerId="AD" clId="Web-{F77EFAE1-BE1E-AA88-07F1-9ADB48ED8EF3}" dt="2024-06-26T21:24:13.609" v="57" actId="20577"/>
      <pc:docMkLst>
        <pc:docMk/>
      </pc:docMkLst>
      <pc:sldChg chg="modSp">
        <pc:chgData name="Brandon Webb" userId="S::brandonw@hawkridgesys.com::a7461ca7-e047-46e1-8a3b-d64b2abf5d77" providerId="AD" clId="Web-{F77EFAE1-BE1E-AA88-07F1-9ADB48ED8EF3}" dt="2024-06-26T21:24:13.609" v="57" actId="20577"/>
        <pc:sldMkLst>
          <pc:docMk/>
          <pc:sldMk cId="3744375764" sldId="1066"/>
        </pc:sldMkLst>
        <pc:spChg chg="mod">
          <ac:chgData name="Brandon Webb" userId="S::brandonw@hawkridgesys.com::a7461ca7-e047-46e1-8a3b-d64b2abf5d77" providerId="AD" clId="Web-{F77EFAE1-BE1E-AA88-07F1-9ADB48ED8EF3}" dt="2024-06-26T21:24:13.609" v="57" actId="20577"/>
          <ac:spMkLst>
            <pc:docMk/>
            <pc:sldMk cId="3744375764" sldId="1066"/>
            <ac:spMk id="2" creationId="{696E4E61-1A2E-26D4-E3FB-6897682A5983}"/>
          </ac:spMkLst>
        </pc:spChg>
        <pc:spChg chg="mod">
          <ac:chgData name="Brandon Webb" userId="S::brandonw@hawkridgesys.com::a7461ca7-e047-46e1-8a3b-d64b2abf5d77" providerId="AD" clId="Web-{F77EFAE1-BE1E-AA88-07F1-9ADB48ED8EF3}" dt="2024-06-26T21:24:10.734" v="52" actId="20577"/>
          <ac:spMkLst>
            <pc:docMk/>
            <pc:sldMk cId="3744375764" sldId="1066"/>
            <ac:spMk id="3" creationId="{E2BFB8C1-7253-6498-A938-C3CAEEB2A2C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BE5A50-4BCD-8BEA-1DE3-70DAD8C909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054EE3-65AB-C1BA-CB12-9BA2AB7A1A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90F13-B6C1-EA47-A587-94A523CD98E7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936DE-E142-8EB8-BA8D-A0C7F932C3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0B4DF5-2F9B-4FD3-8874-86AF9D0426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0CE5E-2935-394F-9FBE-86A212F36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26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A9BFF-7FCB-4232-980B-F2EBB1D72CF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3FF61-450D-453A-8BEA-5C9144274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81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Cover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38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AFE72-716A-B210-3619-1BF0DE68D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77DE20-4107-A37D-57A3-CE77AB663B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DD0EC7-2B6C-4DA2-C5DA-58D1C1C6C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3ED62-59F2-AD00-638D-1BD07912F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34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334E6-1A70-3EE2-FBB6-E86C51797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FE500C-56E8-9682-91CD-83AF650697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043F24-EBD0-764D-2A58-FDACDE2BB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9A1C4-620C-E905-CC33-59DCF960F6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92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872D9-C822-61DB-8749-A32B7AB06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D3317E-F5D1-4F48-F824-DD2B754E4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58F942-02F4-EAD1-A351-0F13022DF7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EBC22-3989-BD44-BCEA-6CAB03E85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61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997D4-99D8-91F7-797F-9D818A86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7FF7B3-7240-73CD-61F3-21F6E6A229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6DAE15-49BF-69C6-2E18-C29A2EDB1E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3521C-546C-F9FD-0A9E-0F0D317257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43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A1D58-7E17-ADF4-7586-45974A669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FBC135-023F-CA9B-09B1-4F331AD9B5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0BF878-4C51-A268-BA4F-EC03D0DB5A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C520B-60F0-9420-20B0-EE5FF11B66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54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5DB15-B685-4AA9-9BEC-8F286F0D61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DS V2 Condensed" pitchFamily="2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DS V2 Condense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578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5DB15-B685-4AA9-9BEC-8F286F0D61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DS V2 Condensed" pitchFamily="2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DS V2 Condense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702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5DB15-B685-4AA9-9BEC-8F286F0D61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DS V2 Condensed" pitchFamily="2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DS V2 Condense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1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5DB15-B685-4AA9-9BEC-8F286F0D61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DS V2 Condensed" pitchFamily="2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DS V2 Condense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411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D5B7D-2596-36F4-B694-692FCBD14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F7E85-AC38-9967-9A89-3B8235C5F1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02F35D-CB7E-2306-C5FC-C45D1BA58E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9B11E-C0D9-7706-5862-72D41E939E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3FF61-450D-453A-8BEA-5C91442745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177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364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EAC94-D686-F82E-B4B7-9DFFDC1F7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6E4039-2D38-8E35-9A9E-17AA65220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02FD49-065B-7C6F-7CC5-779A77D78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D8D50-3828-71EF-7658-E9D58D316D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92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FE1EC-4803-685E-AA5C-6D9422AEA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5B1B76-3149-575C-C3EC-A83D66AD7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6FCDBD-69B4-EDB5-2B1D-E2CE7B860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7A9F2-90DB-BAE0-5B46-D9F0F3409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088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29791-AB6F-B106-288F-F0DE23CFF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D93FA5-C1B1-DDAB-5FF2-BE353F8914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EB924F-04AF-999F-4E3B-180A04F24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506A2-F1ED-96A8-8A73-D9BD638CC9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19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45AD3-4518-576C-239B-22C9C4A3C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282AB7-7DFA-D3AA-A842-31CABC005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1908C2-196B-DB6F-5473-D0C34103D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0C631-F013-2A02-B27A-36BE22E16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68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EC154-53B4-DCEB-0AA4-C91B34364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5334B6-6166-07E7-4710-74615F6CD4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3362CF-14E7-4D07-C687-01104F38A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Cover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38C22-2759-D080-6D83-A17E1731DB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2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CF47F-85E6-7F8C-1625-11E98B657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D44E59-4D35-4B2D-3248-98C133C5D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11353D-7470-1196-2E78-C254FF8B0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15BEB-FAEA-B560-0140-469FC46559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11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63319-8253-7F50-FC02-331A59E0F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B2251D-FD4B-212C-556C-7349A31E6D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471994-CA0F-B86A-005F-04F6AA97B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D6777-A02C-59E2-FEA0-35FFD0346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44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1882E-F24E-8D35-F2E6-DA8B126F8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B7AA54-51A7-C0C6-7F95-B341E270BB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88AF75-5390-9236-CB81-2E55D2CA0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B7C96-5340-90A6-F259-42A0A5E3D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61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E80EE-2975-18F1-6632-CBED28968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2CF1C5-C8E0-DC6A-525C-4EB710CB63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902E3B-B53C-ABB3-CE30-666B0D007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B1BD0-8947-64D3-0BBA-FA173E6398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24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CA7CD-E1BD-D25E-5B0D-4366F378F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C476FC-27A1-B4F9-DE63-E12321FB7E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550A40-5397-459C-F7B6-52E96CE02A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A1EC7-0E89-B282-D6A3-D3711C341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39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2AC3C-61E1-0472-6172-873194AAA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05CF10-92BD-6E07-7DF1-C36B9BE4F7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61CBE3-8E37-0327-AF76-C93B9D024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2FCC5-29EB-E2A5-A55F-AE9E92B8D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48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13ED0-1440-B58A-BA3B-EB052B2FF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C1D001-F719-D9B4-FFED-C4EC28273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D369A0-02D2-CB5C-CC69-D82D3E8C2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4BF70-DE03-4C12-F168-0F8D90A399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3FF61-450D-453A-8BEA-5C91442745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5B18FC7-BC1F-8608-9307-66CAE4685727}"/>
              </a:ext>
            </a:extLst>
          </p:cNvPr>
          <p:cNvSpPr/>
          <p:nvPr userDrawn="1"/>
        </p:nvSpPr>
        <p:spPr>
          <a:xfrm>
            <a:off x="1588" y="0"/>
            <a:ext cx="12188825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776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D7A14D-A1F1-4F91-A42D-4DE58D8B18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834" r="12834"/>
          <a:stretch/>
        </p:blipFill>
        <p:spPr>
          <a:xfrm>
            <a:off x="3117079" y="-893"/>
            <a:ext cx="9074921" cy="6857107"/>
          </a:xfrm>
          <a:prstGeom prst="rect">
            <a:avLst/>
          </a:prstGeom>
          <a:noFill/>
        </p:spPr>
      </p:pic>
      <p:sp>
        <p:nvSpPr>
          <p:cNvPr id="2" name="Freeform: Shape 5">
            <a:extLst>
              <a:ext uri="{FF2B5EF4-FFF2-40B4-BE49-F238E27FC236}">
                <a16:creationId xmlns:a16="http://schemas.microsoft.com/office/drawing/2014/main" id="{68469778-B4E6-B272-8B72-F8B3C85B68C8}"/>
              </a:ext>
            </a:extLst>
          </p:cNvPr>
          <p:cNvSpPr/>
          <p:nvPr userDrawn="1"/>
        </p:nvSpPr>
        <p:spPr>
          <a:xfrm rot="10800000">
            <a:off x="195740" y="-1787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Hind" panose="02000000000000000000" pitchFamily="50" charset="0"/>
            </a:endParaRPr>
          </a:p>
        </p:txBody>
      </p:sp>
      <p:sp>
        <p:nvSpPr>
          <p:cNvPr id="3" name="Freeform: Shape 5">
            <a:extLst>
              <a:ext uri="{FF2B5EF4-FFF2-40B4-BE49-F238E27FC236}">
                <a16:creationId xmlns:a16="http://schemas.microsoft.com/office/drawing/2014/main" id="{4B5BD6A2-DFD9-CEAF-04E1-A863E9D2CBCA}"/>
              </a:ext>
            </a:extLst>
          </p:cNvPr>
          <p:cNvSpPr/>
          <p:nvPr userDrawn="1"/>
        </p:nvSpPr>
        <p:spPr>
          <a:xfrm rot="10800000">
            <a:off x="-10800" y="-893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Hind" panose="02000000000000000000" pitchFamily="50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A689D5-4833-E7C5-B8A0-7188EFBB25D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39580" y="4218790"/>
            <a:ext cx="4968000" cy="433968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1" i="0">
                <a:solidFill>
                  <a:srgbClr val="2088CA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1E2BFD53-95E0-262F-3A38-60190E01B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580" y="2564221"/>
            <a:ext cx="4968000" cy="15251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1" i="0">
                <a:solidFill>
                  <a:srgbClr val="3A3F43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07224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D7A14D-A1F1-4F91-A42D-4DE58D8B18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834" r="12834"/>
          <a:stretch/>
        </p:blipFill>
        <p:spPr>
          <a:xfrm>
            <a:off x="3131827" y="-893"/>
            <a:ext cx="9074921" cy="6857107"/>
          </a:xfrm>
          <a:prstGeom prst="rect">
            <a:avLst/>
          </a:prstGeom>
          <a:noFill/>
        </p:spPr>
      </p:pic>
      <p:sp>
        <p:nvSpPr>
          <p:cNvPr id="2" name="Freeform: Shape 5">
            <a:extLst>
              <a:ext uri="{FF2B5EF4-FFF2-40B4-BE49-F238E27FC236}">
                <a16:creationId xmlns:a16="http://schemas.microsoft.com/office/drawing/2014/main" id="{8091F2F5-AA63-D118-DA6C-A8CDB266C2D9}"/>
              </a:ext>
            </a:extLst>
          </p:cNvPr>
          <p:cNvSpPr/>
          <p:nvPr userDrawn="1"/>
        </p:nvSpPr>
        <p:spPr>
          <a:xfrm rot="10800000">
            <a:off x="195740" y="-1787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Hind" panose="02000000000000000000" pitchFamily="50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9617E20-9F05-40EA-B4BE-01E7AA3D8C15}"/>
              </a:ext>
            </a:extLst>
          </p:cNvPr>
          <p:cNvSpPr/>
          <p:nvPr userDrawn="1"/>
        </p:nvSpPr>
        <p:spPr>
          <a:xfrm rot="10800000">
            <a:off x="-10800" y="-893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Hind" panose="02000000000000000000" pitchFamily="50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2346FBC-3B17-19D9-E0E7-E87F887D257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39580" y="4218790"/>
            <a:ext cx="4968000" cy="433968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1" i="0">
                <a:solidFill>
                  <a:srgbClr val="2088CA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7220F3E-B4D6-0055-C3E8-CD4DB2E02A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580" y="2564221"/>
            <a:ext cx="4968000" cy="15251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1" i="0">
                <a:solidFill>
                  <a:srgbClr val="3A3F43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08871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D7A14D-A1F1-4F91-A42D-4DE58D8B18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144" r="8144"/>
          <a:stretch/>
        </p:blipFill>
        <p:spPr>
          <a:xfrm>
            <a:off x="3117079" y="-893"/>
            <a:ext cx="9074921" cy="6857107"/>
          </a:xfrm>
          <a:prstGeom prst="rect">
            <a:avLst/>
          </a:prstGeom>
          <a:noFill/>
        </p:spPr>
      </p:pic>
      <p:sp>
        <p:nvSpPr>
          <p:cNvPr id="3" name="Freeform: Shape 5">
            <a:extLst>
              <a:ext uri="{FF2B5EF4-FFF2-40B4-BE49-F238E27FC236}">
                <a16:creationId xmlns:a16="http://schemas.microsoft.com/office/drawing/2014/main" id="{4B248AED-8DE7-AAC7-2923-F9A9935ECFB5}"/>
              </a:ext>
            </a:extLst>
          </p:cNvPr>
          <p:cNvSpPr/>
          <p:nvPr userDrawn="1"/>
        </p:nvSpPr>
        <p:spPr>
          <a:xfrm rot="10800000">
            <a:off x="195740" y="-1787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Hind" panose="02000000000000000000" pitchFamily="50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9617E20-9F05-40EA-B4BE-01E7AA3D8C15}"/>
              </a:ext>
            </a:extLst>
          </p:cNvPr>
          <p:cNvSpPr/>
          <p:nvPr userDrawn="1"/>
        </p:nvSpPr>
        <p:spPr>
          <a:xfrm rot="10800000">
            <a:off x="-10800" y="-893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Hind" panose="02000000000000000000" pitchFamily="50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2346FBC-3B17-19D9-E0E7-E87F887D257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39580" y="4218790"/>
            <a:ext cx="4968000" cy="433968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1" i="0">
                <a:solidFill>
                  <a:srgbClr val="2088CA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7220F3E-B4D6-0055-C3E8-CD4DB2E02A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580" y="2564221"/>
            <a:ext cx="4968000" cy="15251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1" i="0">
                <a:solidFill>
                  <a:srgbClr val="3A3F43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14469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arallelogram 34">
            <a:extLst>
              <a:ext uri="{FF2B5EF4-FFF2-40B4-BE49-F238E27FC236}">
                <a16:creationId xmlns:a16="http://schemas.microsoft.com/office/drawing/2014/main" id="{1DA016D4-62FD-8CCB-AA49-F39C3C45C299}"/>
              </a:ext>
            </a:extLst>
          </p:cNvPr>
          <p:cNvSpPr/>
          <p:nvPr userDrawn="1"/>
        </p:nvSpPr>
        <p:spPr>
          <a:xfrm>
            <a:off x="6359386" y="0"/>
            <a:ext cx="5668108" cy="6858000"/>
          </a:xfrm>
          <a:prstGeom prst="parallelogram">
            <a:avLst/>
          </a:pr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308B4E83-FD55-9093-E858-FF99627AE86E}"/>
              </a:ext>
            </a:extLst>
          </p:cNvPr>
          <p:cNvSpPr/>
          <p:nvPr userDrawn="1"/>
        </p:nvSpPr>
        <p:spPr>
          <a:xfrm>
            <a:off x="6523893" y="0"/>
            <a:ext cx="5668108" cy="6858000"/>
          </a:xfrm>
          <a:prstGeom prst="parallelogram">
            <a:avLst/>
          </a:prstGeom>
          <a:solidFill>
            <a:srgbClr val="556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150F834-3FA3-DDF8-24B1-469F030313FB}"/>
              </a:ext>
            </a:extLst>
          </p:cNvPr>
          <p:cNvSpPr/>
          <p:nvPr userDrawn="1"/>
        </p:nvSpPr>
        <p:spPr>
          <a:xfrm>
            <a:off x="10178531" y="0"/>
            <a:ext cx="2013469" cy="6858000"/>
          </a:xfrm>
          <a:prstGeom prst="rect">
            <a:avLst/>
          </a:prstGeom>
          <a:solidFill>
            <a:srgbClr val="556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A85D91AA-67B8-9030-581D-A8F7E56DB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4686" y="169092"/>
            <a:ext cx="13107643" cy="6135494"/>
          </a:xfrm>
          <a:prstGeom prst="rect">
            <a:avLst/>
          </a:prstGeom>
        </p:spPr>
      </p:pic>
      <p:sp>
        <p:nvSpPr>
          <p:cNvPr id="10" name="Title 17">
            <a:extLst>
              <a:ext uri="{FF2B5EF4-FFF2-40B4-BE49-F238E27FC236}">
                <a16:creationId xmlns:a16="http://schemas.microsoft.com/office/drawing/2014/main" id="{8F4D52A2-0ED2-862A-AD35-1241FD81C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53654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FE7983-95D2-E344-7518-57CFC25EB8AE}"/>
              </a:ext>
            </a:extLst>
          </p:cNvPr>
          <p:cNvSpPr/>
          <p:nvPr userDrawn="1"/>
        </p:nvSpPr>
        <p:spPr>
          <a:xfrm>
            <a:off x="3592550" y="4430004"/>
            <a:ext cx="2458992" cy="1217818"/>
          </a:xfrm>
          <a:prstGeom prst="rect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4">
            <a:extLst>
              <a:ext uri="{FF2B5EF4-FFF2-40B4-BE49-F238E27FC236}">
                <a16:creationId xmlns:a16="http://schemas.microsoft.com/office/drawing/2014/main" id="{5A8E555B-693E-BCBF-5A23-DB40B8EFAA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92557" y="2020608"/>
            <a:ext cx="2458992" cy="25025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58254FB-E8EA-E9D1-4FE6-4606074D90A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592556" y="5109212"/>
            <a:ext cx="2458994" cy="5479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5C913A1-1A45-CEBC-280E-D3CF825170D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592558" y="4694575"/>
            <a:ext cx="2458994" cy="4146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538C73-49CF-AB4A-6AD2-C83847EB66C1}"/>
              </a:ext>
            </a:extLst>
          </p:cNvPr>
          <p:cNvSpPr/>
          <p:nvPr userDrawn="1"/>
        </p:nvSpPr>
        <p:spPr>
          <a:xfrm>
            <a:off x="6368099" y="4434365"/>
            <a:ext cx="2458992" cy="1206615"/>
          </a:xfrm>
          <a:prstGeom prst="rect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9B5E010A-8A3D-C078-4A36-BFFD1D9A2F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68099" y="2020608"/>
            <a:ext cx="2458992" cy="25025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A5B92A0-4BD6-A18C-24D0-BD5A08E6E43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368098" y="5139077"/>
            <a:ext cx="2458994" cy="5019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F5C2EBB-B8BD-AF63-D06D-746922780DF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68100" y="4694575"/>
            <a:ext cx="2458994" cy="4146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101435-DFBE-B543-6EC7-586CEB303E1D}"/>
              </a:ext>
            </a:extLst>
          </p:cNvPr>
          <p:cNvSpPr/>
          <p:nvPr userDrawn="1"/>
        </p:nvSpPr>
        <p:spPr>
          <a:xfrm>
            <a:off x="817005" y="4453028"/>
            <a:ext cx="2458992" cy="1189574"/>
          </a:xfrm>
          <a:prstGeom prst="rect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DAFEDB51-44CC-B0BB-E13B-36E73EF2883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7005" y="2020608"/>
            <a:ext cx="2458992" cy="25025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A185863-357F-3CFD-06BB-B48450E7D6CC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17004" y="5139077"/>
            <a:ext cx="2458994" cy="503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742C23E-BBF3-3DF7-2266-C139AD5368C4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17004" y="4724440"/>
            <a:ext cx="2458994" cy="3847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C9C65A-64D6-89FF-29A1-4B7A22A3EBE1}"/>
              </a:ext>
            </a:extLst>
          </p:cNvPr>
          <p:cNvSpPr/>
          <p:nvPr userDrawn="1"/>
        </p:nvSpPr>
        <p:spPr>
          <a:xfrm>
            <a:off x="9134925" y="4457431"/>
            <a:ext cx="2458992" cy="1183549"/>
          </a:xfrm>
          <a:prstGeom prst="rect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24">
            <a:extLst>
              <a:ext uri="{FF2B5EF4-FFF2-40B4-BE49-F238E27FC236}">
                <a16:creationId xmlns:a16="http://schemas.microsoft.com/office/drawing/2014/main" id="{9DB744CA-1E61-AF8F-12E8-8A735E2B269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46845" y="2020609"/>
            <a:ext cx="2458992" cy="25025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318CBA6-361E-7EFF-3C94-CFCBE2FE7350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9146844" y="5162143"/>
            <a:ext cx="2458994" cy="4788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47F56E82-D563-9180-B7AA-81AFEE7C4814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9146846" y="4694575"/>
            <a:ext cx="2458994" cy="4146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Presenter’s Name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8A9408E-6596-71DD-AC5F-1876BDA238A8}"/>
              </a:ext>
            </a:extLst>
          </p:cNvPr>
          <p:cNvCxnSpPr>
            <a:cxnSpLocks/>
          </p:cNvCxnSpPr>
          <p:nvPr userDrawn="1"/>
        </p:nvCxnSpPr>
        <p:spPr>
          <a:xfrm>
            <a:off x="1039504" y="5076543"/>
            <a:ext cx="20139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F547A44-0093-2C20-D4D5-53A771C98AC8}"/>
              </a:ext>
            </a:extLst>
          </p:cNvPr>
          <p:cNvCxnSpPr>
            <a:cxnSpLocks/>
          </p:cNvCxnSpPr>
          <p:nvPr userDrawn="1"/>
        </p:nvCxnSpPr>
        <p:spPr>
          <a:xfrm>
            <a:off x="3811732" y="5076543"/>
            <a:ext cx="20139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D4CE983-1680-0444-8116-1CB120AE24BD}"/>
              </a:ext>
            </a:extLst>
          </p:cNvPr>
          <p:cNvCxnSpPr>
            <a:cxnSpLocks/>
          </p:cNvCxnSpPr>
          <p:nvPr userDrawn="1"/>
        </p:nvCxnSpPr>
        <p:spPr>
          <a:xfrm>
            <a:off x="6569447" y="5076543"/>
            <a:ext cx="20139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B6DEDE-549B-B5EE-F51D-B480B9AACCE5}"/>
              </a:ext>
            </a:extLst>
          </p:cNvPr>
          <p:cNvCxnSpPr>
            <a:cxnSpLocks/>
          </p:cNvCxnSpPr>
          <p:nvPr userDrawn="1"/>
        </p:nvCxnSpPr>
        <p:spPr>
          <a:xfrm>
            <a:off x="9356190" y="5076543"/>
            <a:ext cx="20139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264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7">
            <a:extLst>
              <a:ext uri="{FF2B5EF4-FFF2-40B4-BE49-F238E27FC236}">
                <a16:creationId xmlns:a16="http://schemas.microsoft.com/office/drawing/2014/main" id="{8F4D52A2-0ED2-862A-AD35-1241FD81C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53654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FE7983-95D2-E344-7518-57CFC25EB8AE}"/>
              </a:ext>
            </a:extLst>
          </p:cNvPr>
          <p:cNvSpPr/>
          <p:nvPr userDrawn="1"/>
        </p:nvSpPr>
        <p:spPr>
          <a:xfrm>
            <a:off x="3588391" y="4438837"/>
            <a:ext cx="2458992" cy="1217818"/>
          </a:xfrm>
          <a:prstGeom prst="rect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4">
            <a:extLst>
              <a:ext uri="{FF2B5EF4-FFF2-40B4-BE49-F238E27FC236}">
                <a16:creationId xmlns:a16="http://schemas.microsoft.com/office/drawing/2014/main" id="{5A8E555B-693E-BCBF-5A23-DB40B8EFAA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92557" y="2022642"/>
            <a:ext cx="2458992" cy="24161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58254FB-E8EA-E9D1-4FE6-4606074D90A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583822" y="5108057"/>
            <a:ext cx="2458994" cy="266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5C913A1-1A45-CEBC-280E-D3CF825170D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592558" y="4665547"/>
            <a:ext cx="2458994" cy="256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101435-DFBE-B543-6EC7-586CEB303E1D}"/>
              </a:ext>
            </a:extLst>
          </p:cNvPr>
          <p:cNvSpPr/>
          <p:nvPr userDrawn="1"/>
        </p:nvSpPr>
        <p:spPr>
          <a:xfrm>
            <a:off x="817002" y="4438837"/>
            <a:ext cx="2458992" cy="1217817"/>
          </a:xfrm>
          <a:prstGeom prst="rect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DAFEDB51-44CC-B0BB-E13B-36E73EF2883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7002" y="2022642"/>
            <a:ext cx="2458992" cy="24161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A185863-357F-3CFD-06BB-B48450E7D6CC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17004" y="5108057"/>
            <a:ext cx="2458994" cy="2504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742C23E-BBF3-3DF7-2266-C139AD5368C4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17006" y="4695412"/>
            <a:ext cx="2458994" cy="256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DBE8094-8657-8D20-CAD6-3698D8315694}"/>
              </a:ext>
            </a:extLst>
          </p:cNvPr>
          <p:cNvSpPr/>
          <p:nvPr userDrawn="1"/>
        </p:nvSpPr>
        <p:spPr>
          <a:xfrm>
            <a:off x="6359386" y="0"/>
            <a:ext cx="5668108" cy="6858000"/>
          </a:xfrm>
          <a:prstGeom prst="parallelogram">
            <a:avLst/>
          </a:pr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71B7013D-BD2D-9D0A-7FDD-76E41A1E5FEB}"/>
              </a:ext>
            </a:extLst>
          </p:cNvPr>
          <p:cNvSpPr/>
          <p:nvPr userDrawn="1"/>
        </p:nvSpPr>
        <p:spPr>
          <a:xfrm>
            <a:off x="6523893" y="0"/>
            <a:ext cx="5668108" cy="6858000"/>
          </a:xfrm>
          <a:prstGeom prst="parallelogram">
            <a:avLst/>
          </a:prstGeom>
          <a:solidFill>
            <a:srgbClr val="556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AEF96-1709-E179-6AB4-B331B8E76922}"/>
              </a:ext>
            </a:extLst>
          </p:cNvPr>
          <p:cNvSpPr/>
          <p:nvPr userDrawn="1"/>
        </p:nvSpPr>
        <p:spPr>
          <a:xfrm>
            <a:off x="10178531" y="0"/>
            <a:ext cx="2013469" cy="6858000"/>
          </a:xfrm>
          <a:prstGeom prst="rect">
            <a:avLst/>
          </a:prstGeom>
          <a:solidFill>
            <a:srgbClr val="556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1AC465-52F1-70D7-714C-57C78504E5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4686" y="222255"/>
            <a:ext cx="13107643" cy="61354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AEBBDE-8BEB-03F0-5BB8-6505B8805A14}"/>
              </a:ext>
            </a:extLst>
          </p:cNvPr>
          <p:cNvSpPr/>
          <p:nvPr userDrawn="1"/>
        </p:nvSpPr>
        <p:spPr>
          <a:xfrm>
            <a:off x="6359380" y="4438836"/>
            <a:ext cx="2458992" cy="1217818"/>
          </a:xfrm>
          <a:prstGeom prst="rect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767F89C4-C63E-723A-87F8-805A029A512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59380" y="2022642"/>
            <a:ext cx="2458992" cy="24161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C2193F8-B6A2-F4B9-EF37-0D27BD54BF55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359379" y="5108057"/>
            <a:ext cx="2458994" cy="266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FB2A7DE-9658-2A39-B557-16A91A3A2C23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359381" y="4665547"/>
            <a:ext cx="2458994" cy="2569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Presenter’s Name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045A6C-45C1-BC94-3E1C-200CCF6690DD}"/>
              </a:ext>
            </a:extLst>
          </p:cNvPr>
          <p:cNvCxnSpPr>
            <a:cxnSpLocks/>
          </p:cNvCxnSpPr>
          <p:nvPr userDrawn="1"/>
        </p:nvCxnSpPr>
        <p:spPr>
          <a:xfrm>
            <a:off x="1033400" y="5054062"/>
            <a:ext cx="20139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92B176-7A8D-66EE-D39C-ADBC9688C5BC}"/>
              </a:ext>
            </a:extLst>
          </p:cNvPr>
          <p:cNvCxnSpPr>
            <a:cxnSpLocks/>
          </p:cNvCxnSpPr>
          <p:nvPr userDrawn="1"/>
        </p:nvCxnSpPr>
        <p:spPr>
          <a:xfrm>
            <a:off x="3810890" y="5054062"/>
            <a:ext cx="20139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E6D68D-BB55-A2DF-4FF1-E80DFEF0477E}"/>
              </a:ext>
            </a:extLst>
          </p:cNvPr>
          <p:cNvCxnSpPr>
            <a:cxnSpLocks/>
          </p:cNvCxnSpPr>
          <p:nvPr userDrawn="1"/>
        </p:nvCxnSpPr>
        <p:spPr>
          <a:xfrm>
            <a:off x="6554090" y="5054062"/>
            <a:ext cx="20139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22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7">
            <a:extLst>
              <a:ext uri="{FF2B5EF4-FFF2-40B4-BE49-F238E27FC236}">
                <a16:creationId xmlns:a16="http://schemas.microsoft.com/office/drawing/2014/main" id="{8F4D52A2-0ED2-862A-AD35-1241FD81C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53654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FE7983-95D2-E344-7518-57CFC25EB8AE}"/>
              </a:ext>
            </a:extLst>
          </p:cNvPr>
          <p:cNvSpPr/>
          <p:nvPr userDrawn="1"/>
        </p:nvSpPr>
        <p:spPr>
          <a:xfrm>
            <a:off x="3592554" y="4423163"/>
            <a:ext cx="2458992" cy="1217818"/>
          </a:xfrm>
          <a:prstGeom prst="rect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4">
            <a:extLst>
              <a:ext uri="{FF2B5EF4-FFF2-40B4-BE49-F238E27FC236}">
                <a16:creationId xmlns:a16="http://schemas.microsoft.com/office/drawing/2014/main" id="{5A8E555B-693E-BCBF-5A23-DB40B8EFAA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92557" y="1990743"/>
            <a:ext cx="2458992" cy="24161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58254FB-E8EA-E9D1-4FE6-4606074D90A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592556" y="5109212"/>
            <a:ext cx="2458994" cy="503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5C913A1-1A45-CEBC-280E-D3CF825170D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592558" y="4694575"/>
            <a:ext cx="2458994" cy="4415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101435-DFBE-B543-6EC7-586CEB303E1D}"/>
              </a:ext>
            </a:extLst>
          </p:cNvPr>
          <p:cNvSpPr/>
          <p:nvPr userDrawn="1"/>
        </p:nvSpPr>
        <p:spPr>
          <a:xfrm>
            <a:off x="817002" y="4453028"/>
            <a:ext cx="2458992" cy="1189574"/>
          </a:xfrm>
          <a:prstGeom prst="rect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DAFEDB51-44CC-B0BB-E13B-36E73EF2883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7005" y="2020608"/>
            <a:ext cx="2458992" cy="24161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A185863-357F-3CFD-06BB-B48450E7D6CC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17004" y="5139077"/>
            <a:ext cx="2458994" cy="5035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742C23E-BBF3-3DF7-2266-C139AD5368C4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17006" y="4724440"/>
            <a:ext cx="2458994" cy="4415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DBE8094-8657-8D20-CAD6-3698D8315694}"/>
              </a:ext>
            </a:extLst>
          </p:cNvPr>
          <p:cNvSpPr/>
          <p:nvPr userDrawn="1"/>
        </p:nvSpPr>
        <p:spPr>
          <a:xfrm>
            <a:off x="6359386" y="0"/>
            <a:ext cx="5668108" cy="6858000"/>
          </a:xfrm>
          <a:prstGeom prst="parallelogram">
            <a:avLst/>
          </a:pr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71B7013D-BD2D-9D0A-7FDD-76E41A1E5FEB}"/>
              </a:ext>
            </a:extLst>
          </p:cNvPr>
          <p:cNvSpPr/>
          <p:nvPr userDrawn="1"/>
        </p:nvSpPr>
        <p:spPr>
          <a:xfrm>
            <a:off x="6523893" y="0"/>
            <a:ext cx="5668108" cy="6858000"/>
          </a:xfrm>
          <a:prstGeom prst="parallelogram">
            <a:avLst/>
          </a:prstGeom>
          <a:solidFill>
            <a:srgbClr val="556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AEF96-1709-E179-6AB4-B331B8E76922}"/>
              </a:ext>
            </a:extLst>
          </p:cNvPr>
          <p:cNvSpPr/>
          <p:nvPr userDrawn="1"/>
        </p:nvSpPr>
        <p:spPr>
          <a:xfrm>
            <a:off x="10178531" y="0"/>
            <a:ext cx="2013469" cy="6858000"/>
          </a:xfrm>
          <a:prstGeom prst="rect">
            <a:avLst/>
          </a:prstGeom>
          <a:solidFill>
            <a:srgbClr val="556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1AC465-52F1-70D7-714C-57C78504E5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4686" y="169092"/>
            <a:ext cx="13107643" cy="613549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39C6216-8864-9391-9373-74DB389BBFA8}"/>
              </a:ext>
            </a:extLst>
          </p:cNvPr>
          <p:cNvCxnSpPr>
            <a:cxnSpLocks/>
          </p:cNvCxnSpPr>
          <p:nvPr userDrawn="1"/>
        </p:nvCxnSpPr>
        <p:spPr>
          <a:xfrm>
            <a:off x="1021970" y="5054062"/>
            <a:ext cx="20139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9C763A-717E-6C64-6980-AAF1760D52AC}"/>
              </a:ext>
            </a:extLst>
          </p:cNvPr>
          <p:cNvCxnSpPr>
            <a:cxnSpLocks/>
          </p:cNvCxnSpPr>
          <p:nvPr userDrawn="1"/>
        </p:nvCxnSpPr>
        <p:spPr>
          <a:xfrm>
            <a:off x="3799460" y="5054062"/>
            <a:ext cx="20139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522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7">
            <a:extLst>
              <a:ext uri="{FF2B5EF4-FFF2-40B4-BE49-F238E27FC236}">
                <a16:creationId xmlns:a16="http://schemas.microsoft.com/office/drawing/2014/main" id="{8F4D52A2-0ED2-862A-AD35-1241FD81C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53654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PRESENTER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FE7983-95D2-E344-7518-57CFC25EB8AE}"/>
              </a:ext>
            </a:extLst>
          </p:cNvPr>
          <p:cNvSpPr/>
          <p:nvPr userDrawn="1"/>
        </p:nvSpPr>
        <p:spPr>
          <a:xfrm>
            <a:off x="781196" y="4067069"/>
            <a:ext cx="4051425" cy="2006472"/>
          </a:xfrm>
          <a:prstGeom prst="rect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4">
            <a:extLst>
              <a:ext uri="{FF2B5EF4-FFF2-40B4-BE49-F238E27FC236}">
                <a16:creationId xmlns:a16="http://schemas.microsoft.com/office/drawing/2014/main" id="{5A8E555B-693E-BCBF-5A23-DB40B8EFAA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1199" y="1634650"/>
            <a:ext cx="4051425" cy="24324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58254FB-E8EA-E9D1-4FE6-4606074D90A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79776" y="4992542"/>
            <a:ext cx="3089023" cy="7537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5C913A1-1A45-CEBC-280E-D3CF825170D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279776" y="4309010"/>
            <a:ext cx="3089023" cy="4415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DBE8094-8657-8D20-CAD6-3698D8315694}"/>
              </a:ext>
            </a:extLst>
          </p:cNvPr>
          <p:cNvSpPr/>
          <p:nvPr userDrawn="1"/>
        </p:nvSpPr>
        <p:spPr>
          <a:xfrm>
            <a:off x="6359386" y="0"/>
            <a:ext cx="5668108" cy="6858000"/>
          </a:xfrm>
          <a:prstGeom prst="parallelogram">
            <a:avLst/>
          </a:pr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71B7013D-BD2D-9D0A-7FDD-76E41A1E5FEB}"/>
              </a:ext>
            </a:extLst>
          </p:cNvPr>
          <p:cNvSpPr/>
          <p:nvPr userDrawn="1"/>
        </p:nvSpPr>
        <p:spPr>
          <a:xfrm>
            <a:off x="6523893" y="0"/>
            <a:ext cx="5668108" cy="6858000"/>
          </a:xfrm>
          <a:prstGeom prst="parallelogram">
            <a:avLst/>
          </a:prstGeom>
          <a:solidFill>
            <a:srgbClr val="556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AEF96-1709-E179-6AB4-B331B8E76922}"/>
              </a:ext>
            </a:extLst>
          </p:cNvPr>
          <p:cNvSpPr/>
          <p:nvPr userDrawn="1"/>
        </p:nvSpPr>
        <p:spPr>
          <a:xfrm>
            <a:off x="10178531" y="0"/>
            <a:ext cx="2013469" cy="6858000"/>
          </a:xfrm>
          <a:prstGeom prst="rect">
            <a:avLst/>
          </a:prstGeom>
          <a:solidFill>
            <a:srgbClr val="556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1AC465-52F1-70D7-714C-57C78504E5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4686" y="169092"/>
            <a:ext cx="13107643" cy="613549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9C763A-717E-6C64-6980-AAF1760D52AC}"/>
              </a:ext>
            </a:extLst>
          </p:cNvPr>
          <p:cNvCxnSpPr>
            <a:cxnSpLocks/>
          </p:cNvCxnSpPr>
          <p:nvPr userDrawn="1"/>
        </p:nvCxnSpPr>
        <p:spPr>
          <a:xfrm>
            <a:off x="1262396" y="4871573"/>
            <a:ext cx="3089023" cy="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738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7">
            <a:extLst>
              <a:ext uri="{FF2B5EF4-FFF2-40B4-BE49-F238E27FC236}">
                <a16:creationId xmlns:a16="http://schemas.microsoft.com/office/drawing/2014/main" id="{8F4D52A2-0ED2-862A-AD35-1241FD81C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53654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35249FC-739A-A225-C12E-2FBA6830DDD5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781200" y="1170141"/>
            <a:ext cx="4968000" cy="4339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 i="0">
                <a:solidFill>
                  <a:srgbClr val="3A3F43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FF2A86E-A6EF-D552-D120-55CD8B10A56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742005"/>
            <a:ext cx="3086686" cy="243495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88C9"/>
              </a:buClr>
              <a:buSzPct val="150000"/>
              <a:buFont typeface="Courier New" panose="02070309020205020404" pitchFamily="49" charset="0"/>
              <a:buNone/>
              <a:tabLst/>
              <a:defRPr sz="1600" b="0" i="0">
                <a:solidFill>
                  <a:srgbClr val="555555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</a:lstStyle>
          <a:p>
            <a:r>
              <a:rPr lang="en-US"/>
              <a:t>Make this short and sweet.  It should be just one two sentences.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766BB5-360F-3B89-9E55-37DC07BAA49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552657" y="3742002"/>
            <a:ext cx="3086686" cy="243495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88C9"/>
              </a:buClr>
              <a:buSzPct val="150000"/>
              <a:buFont typeface="Courier New" panose="02070309020205020404" pitchFamily="49" charset="0"/>
              <a:buNone/>
              <a:tabLst/>
              <a:defRPr sz="1600" b="0" i="0">
                <a:solidFill>
                  <a:srgbClr val="555555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</a:lstStyle>
          <a:p>
            <a:r>
              <a:rPr lang="en-US"/>
              <a:t>Make this short and sweet.  It should be just one two sentences.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4A7998-0AA9-AB66-9854-073267A6517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267114" y="3742001"/>
            <a:ext cx="3086686" cy="243495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188C9"/>
              </a:buClr>
              <a:buSzPct val="150000"/>
              <a:buFont typeface="Courier New" panose="02070309020205020404" pitchFamily="49" charset="0"/>
              <a:buNone/>
              <a:tabLst/>
              <a:defRPr sz="1600" b="0" i="0">
                <a:solidFill>
                  <a:srgbClr val="555555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</a:lstStyle>
          <a:p>
            <a:r>
              <a:rPr lang="en-US"/>
              <a:t>Make this short and sweet.  It should be just one two sentences.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A4AAFDE-7596-7205-A15F-A8F80B42AD0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8199" y="3094895"/>
            <a:ext cx="3086687" cy="4722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 i="0">
                <a:solidFill>
                  <a:srgbClr val="2088CA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6AE62D1-D017-94FD-CB5A-6FC5B161C36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52657" y="3115998"/>
            <a:ext cx="3086686" cy="4722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 i="0">
                <a:solidFill>
                  <a:srgbClr val="2088CA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Second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151EF17-BC51-1434-8231-20BB734A2D5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267114" y="3094895"/>
            <a:ext cx="3086686" cy="4722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 i="0">
                <a:solidFill>
                  <a:srgbClr val="2088CA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Third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F78074-AD58-E8BF-C2B5-41D4A479FA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70379" y="2099258"/>
            <a:ext cx="822325" cy="8207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B72DB38-5AC4-EDD2-CDFD-B3CFEE65A4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84837" y="2140647"/>
            <a:ext cx="822325" cy="8207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9516CC6E-C09E-C72D-9D97-A59A9456C9C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399294" y="2126617"/>
            <a:ext cx="822325" cy="8207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3208A2-7119-9A2E-68B3-7436F02D65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01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69BD4-B1A3-4354-A8DB-A885EC826D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1200" y="1960471"/>
            <a:ext cx="4853118" cy="1468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FE16696F-B56E-48FC-A552-52EC83DED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1"/>
            <a:ext cx="7555976" cy="53654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2015590-3BCB-CD6C-1656-58900B17E39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81200" y="1170141"/>
            <a:ext cx="4968000" cy="4339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 i="0">
                <a:solidFill>
                  <a:srgbClr val="3A3F43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ED32BC-A0B3-068B-36D9-60DAC00724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557682" y="1960469"/>
            <a:ext cx="4853118" cy="3269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314EFF2E-3D65-0BFC-F608-419D633533F6}"/>
              </a:ext>
            </a:extLst>
          </p:cNvPr>
          <p:cNvSpPr/>
          <p:nvPr userDrawn="1"/>
        </p:nvSpPr>
        <p:spPr>
          <a:xfrm>
            <a:off x="-665019" y="3968931"/>
            <a:ext cx="5791201" cy="2094470"/>
          </a:xfrm>
          <a:prstGeom prst="parallelogram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BB1224-949E-2EB8-145B-32004AAAD5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27DCBC6-0D4A-58B5-0F49-B046C400060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81200" y="4467129"/>
            <a:ext cx="3628240" cy="1098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88C9"/>
              </a:buClr>
              <a:buSzPct val="150000"/>
              <a:buFont typeface="Arial" panose="020B0604020202020204" pitchFamily="34" charset="0"/>
              <a:buNone/>
              <a:tabLst/>
              <a:defRPr/>
            </a:pPr>
            <a:r>
              <a:rPr lang="en-US" b="0">
                <a:solidFill>
                  <a:schemeClr val="bg1"/>
                </a:solidFill>
              </a:rPr>
              <a:t>Call out text. Something you want to highlight or draw attention to.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75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69BD4-B1A3-4354-A8DB-A885EC826D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1200" y="1960471"/>
            <a:ext cx="4853118" cy="1468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FE16696F-B56E-48FC-A552-52EC83DED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1"/>
            <a:ext cx="7555976" cy="53654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2015590-3BCB-CD6C-1656-58900B17E39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81200" y="1170141"/>
            <a:ext cx="4968000" cy="4339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 i="0">
                <a:solidFill>
                  <a:srgbClr val="3A3F43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ED32BC-A0B3-068B-36D9-60DAC00724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557682" y="1960469"/>
            <a:ext cx="4853118" cy="3269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314EFF2E-3D65-0BFC-F608-419D633533F6}"/>
              </a:ext>
            </a:extLst>
          </p:cNvPr>
          <p:cNvSpPr/>
          <p:nvPr userDrawn="1"/>
        </p:nvSpPr>
        <p:spPr>
          <a:xfrm>
            <a:off x="-665019" y="3968931"/>
            <a:ext cx="5791201" cy="2094470"/>
          </a:xfrm>
          <a:prstGeom prst="parallelogram">
            <a:avLst/>
          </a:prstGeom>
          <a:solidFill>
            <a:srgbClr val="556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BB1224-949E-2EB8-145B-32004AAAD5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27DCBC6-0D4A-58B5-0F49-B046C400060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81200" y="4467129"/>
            <a:ext cx="3628240" cy="1098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88C9"/>
              </a:buClr>
              <a:buSzPct val="150000"/>
              <a:buFont typeface="Arial" panose="020B0604020202020204" pitchFamily="34" charset="0"/>
              <a:buNone/>
              <a:tabLst/>
              <a:defRPr/>
            </a:pPr>
            <a:r>
              <a:rPr lang="en-US" b="0">
                <a:solidFill>
                  <a:schemeClr val="bg1"/>
                </a:solidFill>
              </a:rPr>
              <a:t>Call out text. Something you want to highlight or draw attention to.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63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E2CC3C-B93D-E406-03F0-F59C9FC812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35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69BD4-B1A3-4354-A8DB-A885EC826D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1200" y="1960471"/>
            <a:ext cx="4853118" cy="1468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FE16696F-B56E-48FC-A552-52EC83DED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1"/>
            <a:ext cx="7555976" cy="53654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2015590-3BCB-CD6C-1656-58900B17E39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81200" y="1170141"/>
            <a:ext cx="4968000" cy="4339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 i="0">
                <a:solidFill>
                  <a:srgbClr val="3A3F43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ED32BC-A0B3-068B-36D9-60DAC00724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557682" y="1960469"/>
            <a:ext cx="4853118" cy="3269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314EFF2E-3D65-0BFC-F608-419D633533F6}"/>
              </a:ext>
            </a:extLst>
          </p:cNvPr>
          <p:cNvSpPr/>
          <p:nvPr userDrawn="1"/>
        </p:nvSpPr>
        <p:spPr>
          <a:xfrm>
            <a:off x="-665019" y="3968931"/>
            <a:ext cx="5791201" cy="2094470"/>
          </a:xfrm>
          <a:prstGeom prst="parallelogram">
            <a:avLst/>
          </a:prstGeom>
          <a:solidFill>
            <a:srgbClr val="3A3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BB1224-949E-2EB8-145B-32004AAAD5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27DCBC6-0D4A-58B5-0F49-B046C400060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81200" y="4467129"/>
            <a:ext cx="3628240" cy="1098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88C9"/>
              </a:buClr>
              <a:buSzPct val="150000"/>
              <a:buFont typeface="Arial" panose="020B0604020202020204" pitchFamily="34" charset="0"/>
              <a:buNone/>
              <a:tabLst/>
              <a:defRPr/>
            </a:pPr>
            <a:r>
              <a:rPr lang="en-US" b="0">
                <a:solidFill>
                  <a:schemeClr val="bg1"/>
                </a:solidFill>
              </a:rPr>
              <a:t>Call out text. Something you want to highlight or draw attention to.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08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69BD4-B1A3-4354-A8DB-A885EC826D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1200" y="1960471"/>
            <a:ext cx="4853118" cy="1468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FE16696F-B56E-48FC-A552-52EC83DED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1"/>
            <a:ext cx="7555976" cy="53654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2015590-3BCB-CD6C-1656-58900B17E39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81200" y="1170141"/>
            <a:ext cx="4968000" cy="4339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 i="0">
                <a:solidFill>
                  <a:srgbClr val="3A3F43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ED32BC-A0B3-068B-36D9-60DAC00724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557682" y="1960469"/>
            <a:ext cx="4853118" cy="3269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314EFF2E-3D65-0BFC-F608-419D633533F6}"/>
              </a:ext>
            </a:extLst>
          </p:cNvPr>
          <p:cNvSpPr/>
          <p:nvPr userDrawn="1"/>
        </p:nvSpPr>
        <p:spPr>
          <a:xfrm>
            <a:off x="-665019" y="3968931"/>
            <a:ext cx="5791201" cy="2094470"/>
          </a:xfrm>
          <a:prstGeom prst="parallelogram">
            <a:avLst/>
          </a:pr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BB1224-949E-2EB8-145B-32004AAAD5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27DCBC6-0D4A-58B5-0F49-B046C400060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81200" y="4467129"/>
            <a:ext cx="3628240" cy="1098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88C9"/>
              </a:buClr>
              <a:buSzPct val="150000"/>
              <a:buFont typeface="Arial" panose="020B0604020202020204" pitchFamily="34" charset="0"/>
              <a:buNone/>
              <a:tabLst/>
              <a:defRPr/>
            </a:pPr>
            <a:r>
              <a:rPr lang="en-US" b="0">
                <a:solidFill>
                  <a:schemeClr val="bg1"/>
                </a:solidFill>
              </a:rPr>
              <a:t>Call out text. Something you want to highlight or draw attention to.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10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2EC60AE2-D03B-2F66-1D7E-A20FD5772376}"/>
              </a:ext>
            </a:extLst>
          </p:cNvPr>
          <p:cNvSpPr/>
          <p:nvPr userDrawn="1"/>
        </p:nvSpPr>
        <p:spPr>
          <a:xfrm>
            <a:off x="-558799" y="311726"/>
            <a:ext cx="13406582" cy="1468529"/>
          </a:xfrm>
          <a:prstGeom prst="parallelogram">
            <a:avLst/>
          </a:pr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69BD4-B1A3-4354-A8DB-A885EC826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200" y="2062071"/>
            <a:ext cx="5543398" cy="4102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FE16696F-B56E-48FC-A552-52EC83DED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59001"/>
            <a:ext cx="7555976" cy="53654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bg1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2015590-3BCB-CD6C-1656-58900B17E39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81200" y="1195541"/>
            <a:ext cx="4968000" cy="4339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314EFF2E-3D65-0BFC-F608-419D633533F6}"/>
              </a:ext>
            </a:extLst>
          </p:cNvPr>
          <p:cNvSpPr/>
          <p:nvPr userDrawn="1"/>
        </p:nvSpPr>
        <p:spPr>
          <a:xfrm>
            <a:off x="7056581" y="4054900"/>
            <a:ext cx="5791201" cy="2094470"/>
          </a:xfrm>
          <a:prstGeom prst="parallelogram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E9A51B-5CA3-F525-34B5-69C8CC14709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018474" y="4553098"/>
            <a:ext cx="3867414" cy="1098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88C9"/>
              </a:buClr>
              <a:buSzPct val="150000"/>
              <a:buFont typeface="Arial" panose="020B0604020202020204" pitchFamily="34" charset="0"/>
              <a:buNone/>
              <a:tabLst/>
              <a:defRPr/>
            </a:pPr>
            <a:r>
              <a:rPr lang="en-US" b="0">
                <a:solidFill>
                  <a:schemeClr val="bg1"/>
                </a:solidFill>
              </a:rPr>
              <a:t>Call out text. Something you want to highlight or draw attention to.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12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69BD4-B1A3-4354-A8DB-A885EC826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200" y="2062071"/>
            <a:ext cx="5543398" cy="4102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4A45356D-C9D7-1992-5460-02240F909803}"/>
              </a:ext>
            </a:extLst>
          </p:cNvPr>
          <p:cNvSpPr/>
          <p:nvPr userDrawn="1"/>
        </p:nvSpPr>
        <p:spPr>
          <a:xfrm>
            <a:off x="-607291" y="461276"/>
            <a:ext cx="13406582" cy="1468529"/>
          </a:xfrm>
          <a:prstGeom prst="parallelogram">
            <a:avLst/>
          </a:pr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3729591-CCC0-F7A0-BC86-5F3677180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541" b="41593"/>
          <a:stretch/>
        </p:blipFill>
        <p:spPr>
          <a:xfrm>
            <a:off x="-2013461" y="461275"/>
            <a:ext cx="13145298" cy="1468529"/>
          </a:xfrm>
          <a:prstGeom prst="rect">
            <a:avLst/>
          </a:prstGeom>
        </p:spPr>
      </p:pic>
      <p:sp>
        <p:nvSpPr>
          <p:cNvPr id="9" name="Title 17">
            <a:extLst>
              <a:ext uri="{FF2B5EF4-FFF2-40B4-BE49-F238E27FC236}">
                <a16:creationId xmlns:a16="http://schemas.microsoft.com/office/drawing/2014/main" id="{09B1AF4A-E201-62C3-9646-3C99320E7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59001"/>
            <a:ext cx="7555976" cy="53654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bg1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E51CF8C-17DB-2B6B-8F83-7D8961713B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81200" y="1195541"/>
            <a:ext cx="4968000" cy="4339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</p:spTree>
    <p:extLst>
      <p:ext uri="{BB962C8B-B14F-4D97-AF65-F5344CB8AC3E}">
        <p14:creationId xmlns:p14="http://schemas.microsoft.com/office/powerpoint/2010/main" val="300344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69BD4-B1A3-4354-A8DB-A885EC826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200" y="2062071"/>
            <a:ext cx="5543398" cy="4102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421EA6B5-39E6-72B2-7600-EEAD6E8BB180}"/>
              </a:ext>
            </a:extLst>
          </p:cNvPr>
          <p:cNvSpPr/>
          <p:nvPr userDrawn="1"/>
        </p:nvSpPr>
        <p:spPr>
          <a:xfrm>
            <a:off x="-607291" y="461276"/>
            <a:ext cx="13406582" cy="1468529"/>
          </a:xfrm>
          <a:prstGeom prst="parallelogram">
            <a:avLst/>
          </a:prstGeom>
          <a:solidFill>
            <a:srgbClr val="556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5511381-60AC-4BEF-E34B-DC300ACFFD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541" b="41593"/>
          <a:stretch/>
        </p:blipFill>
        <p:spPr>
          <a:xfrm>
            <a:off x="-2013461" y="461275"/>
            <a:ext cx="13145298" cy="1468529"/>
          </a:xfrm>
          <a:prstGeom prst="rect">
            <a:avLst/>
          </a:prstGeom>
        </p:spPr>
      </p:pic>
      <p:sp>
        <p:nvSpPr>
          <p:cNvPr id="10" name="Title 17">
            <a:extLst>
              <a:ext uri="{FF2B5EF4-FFF2-40B4-BE49-F238E27FC236}">
                <a16:creationId xmlns:a16="http://schemas.microsoft.com/office/drawing/2014/main" id="{62954540-A21F-2698-6DD9-CCB935191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59001"/>
            <a:ext cx="7555976" cy="53654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bg1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8562EE1-EA15-6AB9-ADF1-30D6D3B17AD0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81200" y="1195541"/>
            <a:ext cx="4968000" cy="4339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</p:spTree>
    <p:extLst>
      <p:ext uri="{BB962C8B-B14F-4D97-AF65-F5344CB8AC3E}">
        <p14:creationId xmlns:p14="http://schemas.microsoft.com/office/powerpoint/2010/main" val="2140612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69BD4-B1A3-4354-A8DB-A885EC826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200" y="2062071"/>
            <a:ext cx="5543398" cy="4102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421EA6B5-39E6-72B2-7600-EEAD6E8BB180}"/>
              </a:ext>
            </a:extLst>
          </p:cNvPr>
          <p:cNvSpPr/>
          <p:nvPr userDrawn="1"/>
        </p:nvSpPr>
        <p:spPr>
          <a:xfrm>
            <a:off x="-607291" y="461276"/>
            <a:ext cx="13406582" cy="1468529"/>
          </a:xfrm>
          <a:prstGeom prst="parallelogram">
            <a:avLst/>
          </a:prstGeom>
          <a:solidFill>
            <a:srgbClr val="3A3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5511381-60AC-4BEF-E34B-DC300ACFFD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541" b="41593"/>
          <a:stretch/>
        </p:blipFill>
        <p:spPr>
          <a:xfrm>
            <a:off x="-2013461" y="461275"/>
            <a:ext cx="13145298" cy="1468529"/>
          </a:xfrm>
          <a:prstGeom prst="rect">
            <a:avLst/>
          </a:prstGeom>
        </p:spPr>
      </p:pic>
      <p:sp>
        <p:nvSpPr>
          <p:cNvPr id="10" name="Title 17">
            <a:extLst>
              <a:ext uri="{FF2B5EF4-FFF2-40B4-BE49-F238E27FC236}">
                <a16:creationId xmlns:a16="http://schemas.microsoft.com/office/drawing/2014/main" id="{62954540-A21F-2698-6DD9-CCB935191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59001"/>
            <a:ext cx="7555976" cy="53654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bg1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8562EE1-EA15-6AB9-ADF1-30D6D3B17AD0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81200" y="1195541"/>
            <a:ext cx="4968000" cy="4339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</p:spTree>
    <p:extLst>
      <p:ext uri="{BB962C8B-B14F-4D97-AF65-F5344CB8AC3E}">
        <p14:creationId xmlns:p14="http://schemas.microsoft.com/office/powerpoint/2010/main" val="2191349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2EC60AE2-D03B-2F66-1D7E-A20FD5772376}"/>
              </a:ext>
            </a:extLst>
          </p:cNvPr>
          <p:cNvSpPr/>
          <p:nvPr userDrawn="1"/>
        </p:nvSpPr>
        <p:spPr>
          <a:xfrm>
            <a:off x="-607291" y="461276"/>
            <a:ext cx="13406582" cy="1468529"/>
          </a:xfrm>
          <a:prstGeom prst="parallelogram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EB536DC-2433-69EC-F6E6-DF1CD70F0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541" b="41593"/>
          <a:stretch/>
        </p:blipFill>
        <p:spPr>
          <a:xfrm>
            <a:off x="-2013461" y="461275"/>
            <a:ext cx="13145298" cy="14685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69BD4-B1A3-4354-A8DB-A885EC826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200" y="2062071"/>
            <a:ext cx="5543398" cy="4102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FE16696F-B56E-48FC-A552-52EC83DED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59001"/>
            <a:ext cx="7555976" cy="53654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bg1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2015590-3BCB-CD6C-1656-58900B17E39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81200" y="1195541"/>
            <a:ext cx="4968000" cy="4339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</p:spTree>
    <p:extLst>
      <p:ext uri="{BB962C8B-B14F-4D97-AF65-F5344CB8AC3E}">
        <p14:creationId xmlns:p14="http://schemas.microsoft.com/office/powerpoint/2010/main" val="601143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mputer on a desk&#10;&#10;Description automatically generated with low confidence">
            <a:extLst>
              <a:ext uri="{FF2B5EF4-FFF2-40B4-BE49-F238E27FC236}">
                <a16:creationId xmlns:a16="http://schemas.microsoft.com/office/drawing/2014/main" id="{D2FE064B-86FB-C267-C18D-9D21FC554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160"/>
            <a:ext cx="12192000" cy="68478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0F-F817-8038-C2FD-9920C709DAAE}"/>
              </a:ext>
            </a:extLst>
          </p:cNvPr>
          <p:cNvSpPr/>
          <p:nvPr userDrawn="1"/>
        </p:nvSpPr>
        <p:spPr>
          <a:xfrm>
            <a:off x="0" y="-10160"/>
            <a:ext cx="12192000" cy="6858000"/>
          </a:xfrm>
          <a:prstGeom prst="rect">
            <a:avLst/>
          </a:prstGeom>
          <a:solidFill>
            <a:srgbClr val="2F2E7A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62071C83-2C21-383F-46B9-890A87FAB29B}"/>
              </a:ext>
            </a:extLst>
          </p:cNvPr>
          <p:cNvSpPr/>
          <p:nvPr userDrawn="1"/>
        </p:nvSpPr>
        <p:spPr>
          <a:xfrm>
            <a:off x="7278302" y="4054899"/>
            <a:ext cx="5569479" cy="1804734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A6CF2-5C1D-5714-65DA-D297753F47C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129335" y="4408230"/>
            <a:ext cx="3635945" cy="1098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None/>
              <a:defRPr sz="2400" b="0" i="0" kern="1200">
                <a:solidFill>
                  <a:srgbClr val="555555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b="0">
                <a:solidFill>
                  <a:srgbClr val="3A3F43"/>
                </a:solidFill>
              </a:rPr>
              <a:t>Call out text. Perhaps more details related to the phrase on the left.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91059752-6261-B1C3-87F6-776C02D93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661" y="1652950"/>
            <a:ext cx="5406980" cy="355209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</a:lstStyle>
          <a:p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“A short phrase or quote. Not meant for bullet points.”</a:t>
            </a:r>
          </a:p>
        </p:txBody>
      </p:sp>
    </p:spTree>
    <p:extLst>
      <p:ext uri="{BB962C8B-B14F-4D97-AF65-F5344CB8AC3E}">
        <p14:creationId xmlns:p14="http://schemas.microsoft.com/office/powerpoint/2010/main" val="4047668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FE064B-86FB-C267-C18D-9D21FC554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10160"/>
            <a:ext cx="12321540" cy="70408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0F-F817-8038-C2FD-9920C709DAAE}"/>
              </a:ext>
            </a:extLst>
          </p:cNvPr>
          <p:cNvSpPr/>
          <p:nvPr userDrawn="1"/>
        </p:nvSpPr>
        <p:spPr>
          <a:xfrm>
            <a:off x="0" y="27940"/>
            <a:ext cx="12321540" cy="7005320"/>
          </a:xfrm>
          <a:prstGeom prst="rect">
            <a:avLst/>
          </a:prstGeom>
          <a:solidFill>
            <a:srgbClr val="2F2E7A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62071C83-2C21-383F-46B9-890A87FAB29B}"/>
              </a:ext>
            </a:extLst>
          </p:cNvPr>
          <p:cNvSpPr/>
          <p:nvPr userDrawn="1"/>
        </p:nvSpPr>
        <p:spPr>
          <a:xfrm>
            <a:off x="7278302" y="4054899"/>
            <a:ext cx="5569479" cy="1804734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A6CF2-5C1D-5714-65DA-D297753F47C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129335" y="4408230"/>
            <a:ext cx="3635945" cy="1098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None/>
              <a:defRPr sz="2400" b="0" i="0" kern="1200">
                <a:solidFill>
                  <a:srgbClr val="555555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b="0">
                <a:solidFill>
                  <a:srgbClr val="3A3F43"/>
                </a:solidFill>
              </a:rPr>
              <a:t>Call out text. Perhaps more details related to the phrase on the left.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91059752-6261-B1C3-87F6-776C02D93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661" y="1652950"/>
            <a:ext cx="5406980" cy="355209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</a:lstStyle>
          <a:p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“A short phrase or quote. Not meant for bullet points.”</a:t>
            </a:r>
          </a:p>
        </p:txBody>
      </p:sp>
    </p:spTree>
    <p:extLst>
      <p:ext uri="{BB962C8B-B14F-4D97-AF65-F5344CB8AC3E}">
        <p14:creationId xmlns:p14="http://schemas.microsoft.com/office/powerpoint/2010/main" val="234329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FE064B-86FB-C267-C18D-9D21FC5543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31" y="10160"/>
            <a:ext cx="12173937" cy="68478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0F-F817-8038-C2FD-9920C709D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657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62071C83-2C21-383F-46B9-890A87FAB29B}"/>
              </a:ext>
            </a:extLst>
          </p:cNvPr>
          <p:cNvSpPr/>
          <p:nvPr userDrawn="1"/>
        </p:nvSpPr>
        <p:spPr>
          <a:xfrm>
            <a:off x="7278302" y="4054899"/>
            <a:ext cx="5569479" cy="1804734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A6CF2-5C1D-5714-65DA-D297753F47C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129335" y="4408230"/>
            <a:ext cx="3635945" cy="1098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None/>
              <a:defRPr sz="2400" b="0" i="0" kern="1200">
                <a:solidFill>
                  <a:srgbClr val="555555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b="0">
                <a:solidFill>
                  <a:srgbClr val="3A3F43"/>
                </a:solidFill>
              </a:rPr>
              <a:t>Call out text. Perhaps more details related to the phrase on the left.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91059752-6261-B1C3-87F6-776C02D93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661" y="1652950"/>
            <a:ext cx="5406980" cy="355209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</a:lstStyle>
          <a:p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“A short phrase or quote. Not meant for bullet points.”</a:t>
            </a:r>
          </a:p>
        </p:txBody>
      </p:sp>
    </p:spTree>
    <p:extLst>
      <p:ext uri="{BB962C8B-B14F-4D97-AF65-F5344CB8AC3E}">
        <p14:creationId xmlns:p14="http://schemas.microsoft.com/office/powerpoint/2010/main" val="2482465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F939BEE8-7D5B-0F2F-318D-10F89B5FA9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31"/>
            <a:ext cx="12192000" cy="686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2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FE064B-86FB-C267-C18D-9D21FC554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31"/>
          <a:stretch/>
        </p:blipFill>
        <p:spPr>
          <a:xfrm>
            <a:off x="-64770" y="0"/>
            <a:ext cx="1238631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0F-F817-8038-C2FD-9920C709DAAE}"/>
              </a:ext>
            </a:extLst>
          </p:cNvPr>
          <p:cNvSpPr/>
          <p:nvPr userDrawn="1"/>
        </p:nvSpPr>
        <p:spPr>
          <a:xfrm>
            <a:off x="-64770" y="0"/>
            <a:ext cx="12321540" cy="6858000"/>
          </a:xfrm>
          <a:prstGeom prst="rect">
            <a:avLst/>
          </a:prstGeom>
          <a:solidFill>
            <a:srgbClr val="55657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62071C83-2C21-383F-46B9-890A87FAB29B}"/>
              </a:ext>
            </a:extLst>
          </p:cNvPr>
          <p:cNvSpPr/>
          <p:nvPr userDrawn="1"/>
        </p:nvSpPr>
        <p:spPr>
          <a:xfrm>
            <a:off x="7278302" y="4054899"/>
            <a:ext cx="5569479" cy="1804734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A6CF2-5C1D-5714-65DA-D297753F47C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129335" y="4408230"/>
            <a:ext cx="3635945" cy="1098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None/>
              <a:defRPr sz="2400" b="0" i="0" kern="1200">
                <a:solidFill>
                  <a:srgbClr val="555555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b="0">
                <a:solidFill>
                  <a:srgbClr val="3A3F43"/>
                </a:solidFill>
              </a:rPr>
              <a:t>Call out text. Perhaps more details related to the phrase on the left.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91059752-6261-B1C3-87F6-776C02D93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661" y="1652950"/>
            <a:ext cx="5406980" cy="355209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0" i="0">
                <a:solidFill>
                  <a:srgbClr val="3A3F43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</a:lstStyle>
          <a:p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“A short phrase or quote. Not meant for bullet points.”</a:t>
            </a:r>
          </a:p>
        </p:txBody>
      </p:sp>
    </p:spTree>
    <p:extLst>
      <p:ext uri="{BB962C8B-B14F-4D97-AF65-F5344CB8AC3E}">
        <p14:creationId xmlns:p14="http://schemas.microsoft.com/office/powerpoint/2010/main" val="2228265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FE064B-86FB-C267-C18D-9D21FC554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729"/>
          <a:stretch/>
        </p:blipFill>
        <p:spPr>
          <a:xfrm>
            <a:off x="-79945" y="0"/>
            <a:ext cx="7607614" cy="68478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0F-F817-8038-C2FD-9920C709DAAE}"/>
              </a:ext>
            </a:extLst>
          </p:cNvPr>
          <p:cNvSpPr/>
          <p:nvPr userDrawn="1"/>
        </p:nvSpPr>
        <p:spPr>
          <a:xfrm>
            <a:off x="-79945" y="-10160"/>
            <a:ext cx="7607614" cy="6858000"/>
          </a:xfrm>
          <a:prstGeom prst="rect">
            <a:avLst/>
          </a:prstGeom>
          <a:solidFill>
            <a:srgbClr val="2F2E7A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FD4AD23-0DDC-DCC3-0683-F58E8CAD088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31201" y="1429430"/>
            <a:ext cx="2904818" cy="420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1E23F814-8172-E528-3E8A-067FA3E21B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342" y="1429431"/>
            <a:ext cx="4751198" cy="420668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</a:lstStyle>
          <a:p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A short phrase,</a:t>
            </a:r>
            <a:b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quote or </a:t>
            </a:r>
            <a:b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90320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FE064B-86FB-C267-C18D-9D21FC5543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801" r="18801"/>
          <a:stretch/>
        </p:blipFill>
        <p:spPr>
          <a:xfrm>
            <a:off x="-79945" y="0"/>
            <a:ext cx="7607614" cy="68478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0F-F817-8038-C2FD-9920C709DAAE}"/>
              </a:ext>
            </a:extLst>
          </p:cNvPr>
          <p:cNvSpPr/>
          <p:nvPr userDrawn="1"/>
        </p:nvSpPr>
        <p:spPr>
          <a:xfrm>
            <a:off x="-78375" y="-10160"/>
            <a:ext cx="7607614" cy="6858000"/>
          </a:xfrm>
          <a:prstGeom prst="rect">
            <a:avLst/>
          </a:prstGeom>
          <a:solidFill>
            <a:srgbClr val="2F2E7A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FD4AD23-0DDC-DCC3-0683-F58E8CAD088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31201" y="1429430"/>
            <a:ext cx="2904818" cy="420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7FE5C4A0-21C4-AF53-ACF0-0BE765B4E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342" y="1429431"/>
            <a:ext cx="4751198" cy="420668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</a:lstStyle>
          <a:p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A short phrase,</a:t>
            </a:r>
            <a:b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quote or </a:t>
            </a:r>
            <a:b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92762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FE064B-86FB-C267-C18D-9D21FC5543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801" r="18801"/>
          <a:stretch/>
        </p:blipFill>
        <p:spPr>
          <a:xfrm>
            <a:off x="-79945" y="0"/>
            <a:ext cx="7607614" cy="68478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0F-F817-8038-C2FD-9920C709DAAE}"/>
              </a:ext>
            </a:extLst>
          </p:cNvPr>
          <p:cNvSpPr/>
          <p:nvPr userDrawn="1"/>
        </p:nvSpPr>
        <p:spPr>
          <a:xfrm>
            <a:off x="-79945" y="-10160"/>
            <a:ext cx="7607614" cy="6858000"/>
          </a:xfrm>
          <a:prstGeom prst="rect">
            <a:avLst/>
          </a:prstGeom>
          <a:solidFill>
            <a:srgbClr val="2F2E7A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FD4AD23-0DDC-DCC3-0683-F58E8CAD088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31201" y="1429430"/>
            <a:ext cx="2904818" cy="420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16FB0CBA-9574-D9AF-4502-D03A32796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342" y="1429431"/>
            <a:ext cx="4751198" cy="420668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</a:lstStyle>
          <a:p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A short phrase,</a:t>
            </a:r>
            <a:b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quote or </a:t>
            </a:r>
            <a:b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93671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FE064B-86FB-C267-C18D-9D21FC554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10" t="18519" r="22603" b="8050"/>
          <a:stretch/>
        </p:blipFill>
        <p:spPr>
          <a:xfrm>
            <a:off x="4583257" y="9144"/>
            <a:ext cx="7608743" cy="68488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0F-F817-8038-C2FD-9920C709DAAE}"/>
              </a:ext>
            </a:extLst>
          </p:cNvPr>
          <p:cNvSpPr/>
          <p:nvPr userDrawn="1"/>
        </p:nvSpPr>
        <p:spPr>
          <a:xfrm>
            <a:off x="4583257" y="0"/>
            <a:ext cx="7607614" cy="6858000"/>
          </a:xfrm>
          <a:prstGeom prst="rect">
            <a:avLst/>
          </a:prstGeom>
          <a:solidFill>
            <a:srgbClr val="2088C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4D35F401-BC4D-C6A9-BCE6-479B12E65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8544" y="1429431"/>
            <a:ext cx="4963950" cy="420668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</a:lstStyle>
          <a:p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A short phrase,</a:t>
            </a:r>
            <a:b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quote or </a:t>
            </a:r>
            <a:b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7C0E06-3288-27B0-FF54-8AFD4710005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54366" y="1429430"/>
            <a:ext cx="2904818" cy="420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21562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FE064B-86FB-C267-C18D-9D21FC5543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865" r="14865"/>
          <a:stretch/>
        </p:blipFill>
        <p:spPr>
          <a:xfrm>
            <a:off x="4583257" y="9144"/>
            <a:ext cx="7608743" cy="68488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0F-F817-8038-C2FD-9920C709DAAE}"/>
              </a:ext>
            </a:extLst>
          </p:cNvPr>
          <p:cNvSpPr/>
          <p:nvPr userDrawn="1"/>
        </p:nvSpPr>
        <p:spPr>
          <a:xfrm>
            <a:off x="4584386" y="-9144"/>
            <a:ext cx="7607614" cy="6858000"/>
          </a:xfrm>
          <a:prstGeom prst="rect">
            <a:avLst/>
          </a:prstGeom>
          <a:solidFill>
            <a:srgbClr val="2088C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B7D5244-59CA-70C8-9438-855B27952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8544" y="1429431"/>
            <a:ext cx="4963950" cy="420668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</a:lstStyle>
          <a:p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A short phrase,</a:t>
            </a:r>
            <a:b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quote or </a:t>
            </a:r>
            <a:b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73F640-8679-7AD2-7525-555343EAC86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54366" y="1429430"/>
            <a:ext cx="2904818" cy="420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8575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FE064B-86FB-C267-C18D-9D21FC5543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801" r="18801"/>
          <a:stretch/>
        </p:blipFill>
        <p:spPr>
          <a:xfrm>
            <a:off x="4583257" y="0"/>
            <a:ext cx="761890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0F-F817-8038-C2FD-9920C709DAAE}"/>
              </a:ext>
            </a:extLst>
          </p:cNvPr>
          <p:cNvSpPr/>
          <p:nvPr userDrawn="1"/>
        </p:nvSpPr>
        <p:spPr>
          <a:xfrm>
            <a:off x="4583257" y="0"/>
            <a:ext cx="7607614" cy="6858000"/>
          </a:xfrm>
          <a:prstGeom prst="rect">
            <a:avLst/>
          </a:prstGeom>
          <a:solidFill>
            <a:srgbClr val="2088C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91059752-6261-B1C3-87F6-776C02D93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8544" y="1429431"/>
            <a:ext cx="4963950" cy="420668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</a:lstStyle>
          <a:p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A short phrase,</a:t>
            </a:r>
            <a:b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quote or </a:t>
            </a:r>
            <a:b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FD4AD23-0DDC-DCC3-0683-F58E8CAD088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54366" y="1429430"/>
            <a:ext cx="2904818" cy="420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5486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FE064B-86FB-C267-C18D-9D21FC5543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0160"/>
            <a:ext cx="12192000" cy="68478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0F-F817-8038-C2FD-9920C709DAAE}"/>
              </a:ext>
            </a:extLst>
          </p:cNvPr>
          <p:cNvSpPr/>
          <p:nvPr userDrawn="1"/>
        </p:nvSpPr>
        <p:spPr>
          <a:xfrm>
            <a:off x="0" y="-10160"/>
            <a:ext cx="12192000" cy="6858000"/>
          </a:xfrm>
          <a:prstGeom prst="rect">
            <a:avLst/>
          </a:prstGeom>
          <a:solidFill>
            <a:srgbClr val="2F2E7A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2199E082-07E2-025F-1A51-2601E0C487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661" y="1652950"/>
            <a:ext cx="4571059" cy="355209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</a:lstStyle>
          <a:p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A short title related to the points </a:t>
            </a:r>
            <a:b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on the right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C115B8-11A9-419A-970A-477631FEF58B}"/>
              </a:ext>
            </a:extLst>
          </p:cNvPr>
          <p:cNvSpPr/>
          <p:nvPr userDrawn="1"/>
        </p:nvSpPr>
        <p:spPr>
          <a:xfrm>
            <a:off x="5908040" y="1697863"/>
            <a:ext cx="121920" cy="3552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C13C8B9-B790-0FA2-E2E7-D9084D31420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431280" y="1652950"/>
            <a:ext cx="4287520" cy="364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3200" b="0" i="0" kern="1200">
                <a:solidFill>
                  <a:schemeClr val="bg1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5498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FE064B-86FB-C267-C18D-9D21FC5543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0160"/>
            <a:ext cx="12192000" cy="68478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0F-F817-8038-C2FD-9920C709DAAE}"/>
              </a:ext>
            </a:extLst>
          </p:cNvPr>
          <p:cNvSpPr/>
          <p:nvPr userDrawn="1"/>
        </p:nvSpPr>
        <p:spPr>
          <a:xfrm>
            <a:off x="0" y="10160"/>
            <a:ext cx="12192000" cy="6858000"/>
          </a:xfrm>
          <a:prstGeom prst="rect">
            <a:avLst/>
          </a:prstGeom>
          <a:solidFill>
            <a:srgbClr val="2F2E7A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8816E731-2B9D-8F65-81AA-3B9B900CA0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661" y="1652950"/>
            <a:ext cx="4571059" cy="355209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</a:lstStyle>
          <a:p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A short title related to the points </a:t>
            </a:r>
            <a:b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on the right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5D0E24-7E69-F9A9-DBA5-B77657AA3189}"/>
              </a:ext>
            </a:extLst>
          </p:cNvPr>
          <p:cNvSpPr/>
          <p:nvPr userDrawn="1"/>
        </p:nvSpPr>
        <p:spPr>
          <a:xfrm>
            <a:off x="5908040" y="1697863"/>
            <a:ext cx="121920" cy="3552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9628BD3-5A6B-C31A-C7AE-FC62BB131470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431280" y="1652950"/>
            <a:ext cx="4287520" cy="364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3200" b="0" i="0" kern="1200">
                <a:solidFill>
                  <a:schemeClr val="bg1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74505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FE064B-86FB-C267-C18D-9D21FC5543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302631" cy="69202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0F-F817-8038-C2FD-9920C709DAAE}"/>
              </a:ext>
            </a:extLst>
          </p:cNvPr>
          <p:cNvSpPr/>
          <p:nvPr userDrawn="1"/>
        </p:nvSpPr>
        <p:spPr>
          <a:xfrm>
            <a:off x="-1" y="-2"/>
            <a:ext cx="12302631" cy="6920229"/>
          </a:xfrm>
          <a:prstGeom prst="rect">
            <a:avLst/>
          </a:prstGeom>
          <a:solidFill>
            <a:srgbClr val="556577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91059752-6261-B1C3-87F6-776C02D93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661" y="1652950"/>
            <a:ext cx="4571059" cy="355209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</a:lstStyle>
          <a:p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A short title related to the points </a:t>
            </a:r>
            <a:b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on the right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98FAB1-9316-5D6A-A72E-28FD32EF5E83}"/>
              </a:ext>
            </a:extLst>
          </p:cNvPr>
          <p:cNvSpPr/>
          <p:nvPr userDrawn="1"/>
        </p:nvSpPr>
        <p:spPr>
          <a:xfrm>
            <a:off x="5908040" y="1697863"/>
            <a:ext cx="121920" cy="3552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2C0FF71-9AC9-505C-18AD-302B8F02705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431280" y="1652950"/>
            <a:ext cx="4287520" cy="364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3200" b="0" i="0" kern="1200">
                <a:solidFill>
                  <a:schemeClr val="bg1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9262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0E11D165-979E-3D9D-108C-5FB029DCFE17}"/>
              </a:ext>
            </a:extLst>
          </p:cNvPr>
          <p:cNvSpPr/>
          <p:nvPr userDrawn="1"/>
        </p:nvSpPr>
        <p:spPr>
          <a:xfrm>
            <a:off x="3762423" y="0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Freeform: Shape 14">
            <a:extLst>
              <a:ext uri="{FF2B5EF4-FFF2-40B4-BE49-F238E27FC236}">
                <a16:creationId xmlns:a16="http://schemas.microsoft.com/office/drawing/2014/main" id="{8F0051AB-E8EE-3520-8BB7-2BE22483B255}"/>
              </a:ext>
            </a:extLst>
          </p:cNvPr>
          <p:cNvSpPr/>
          <p:nvPr userDrawn="1"/>
        </p:nvSpPr>
        <p:spPr>
          <a:xfrm>
            <a:off x="3940800" y="0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F43B8-0515-ECEB-CA8E-09675E691C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34" y="2262742"/>
            <a:ext cx="4146697" cy="2332517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2205886-616B-6ABB-F969-06D6BAB0E0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5135" y="3806739"/>
            <a:ext cx="3627528" cy="39451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2400" b="0" i="0">
                <a:solidFill>
                  <a:schemeClr val="bg1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</a:lstStyle>
          <a:p>
            <a:pPr lvl="0"/>
            <a:r>
              <a:rPr lang="en-CA"/>
              <a:t>Name of Presenter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35A72FF-30A6-D06E-7715-2DC000AA12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800" y="1907539"/>
            <a:ext cx="5551863" cy="17324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6000" b="1" i="0">
                <a:solidFill>
                  <a:schemeClr val="bg1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</a:lstStyle>
          <a:p>
            <a:pPr lvl="0"/>
            <a:r>
              <a:rPr lang="en-CA"/>
              <a:t>PRESENTATION</a:t>
            </a:r>
          </a:p>
          <a:p>
            <a:pPr lvl="0"/>
            <a:r>
              <a:rPr lang="en-CA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126486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FE064B-86FB-C267-C18D-9D21FC554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1000"/>
                    </a14:imgEffect>
                  </a14:imgLayer>
                </a14:imgProps>
              </a:ext>
            </a:extLst>
          </a:blip>
          <a:srcRect l="1431" b="13063"/>
          <a:stretch/>
        </p:blipFill>
        <p:spPr>
          <a:xfrm>
            <a:off x="0" y="0"/>
            <a:ext cx="12404278" cy="69202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0F-F817-8038-C2FD-9920C709DAAE}"/>
              </a:ext>
            </a:extLst>
          </p:cNvPr>
          <p:cNvSpPr/>
          <p:nvPr userDrawn="1"/>
        </p:nvSpPr>
        <p:spPr>
          <a:xfrm>
            <a:off x="0" y="13797"/>
            <a:ext cx="12404278" cy="6920229"/>
          </a:xfrm>
          <a:prstGeom prst="rect">
            <a:avLst/>
          </a:prstGeom>
          <a:solidFill>
            <a:srgbClr val="556577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91059752-6261-B1C3-87F6-776C02D93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661" y="1652950"/>
            <a:ext cx="4571059" cy="355209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</a:lstStyle>
          <a:p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A short title related to the points </a:t>
            </a:r>
            <a:b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on the right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98FAB1-9316-5D6A-A72E-28FD32EF5E83}"/>
              </a:ext>
            </a:extLst>
          </p:cNvPr>
          <p:cNvSpPr/>
          <p:nvPr userDrawn="1"/>
        </p:nvSpPr>
        <p:spPr>
          <a:xfrm>
            <a:off x="5908040" y="1697863"/>
            <a:ext cx="121920" cy="3552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2C0FF71-9AC9-505C-18AD-302B8F02705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431280" y="1652950"/>
            <a:ext cx="4287520" cy="364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3200" b="0" i="0" kern="1200">
                <a:solidFill>
                  <a:schemeClr val="bg1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75744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FE064B-86FB-C267-C18D-9D21FC554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1000"/>
                    </a14:imgEffect>
                  </a14:imgLayer>
                </a14:imgProps>
              </a:ext>
            </a:extLst>
          </a:blip>
          <a:srcRect l="1431" b="13063"/>
          <a:stretch/>
        </p:blipFill>
        <p:spPr>
          <a:xfrm>
            <a:off x="0" y="0"/>
            <a:ext cx="12404278" cy="69202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0F-F817-8038-C2FD-9920C709DAAE}"/>
              </a:ext>
            </a:extLst>
          </p:cNvPr>
          <p:cNvSpPr/>
          <p:nvPr userDrawn="1"/>
        </p:nvSpPr>
        <p:spPr>
          <a:xfrm>
            <a:off x="0" y="13797"/>
            <a:ext cx="12404278" cy="6920229"/>
          </a:xfrm>
          <a:prstGeom prst="rect">
            <a:avLst/>
          </a:prstGeom>
          <a:solidFill>
            <a:srgbClr val="556577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91059752-6261-B1C3-87F6-776C02D93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661" y="1652950"/>
            <a:ext cx="4571059" cy="355209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0" i="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</a:lstStyle>
          <a:p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A short title related to the points </a:t>
            </a:r>
            <a:b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</a:br>
            <a:r>
              <a:rPr lang="en-US" sz="6000">
                <a:solidFill>
                  <a:schemeClr val="bg1"/>
                </a:solidFill>
                <a:latin typeface="Hind" panose="02000000000000000000" pitchFamily="2" charset="77"/>
                <a:cs typeface="Hind" panose="02000000000000000000" pitchFamily="2" charset="77"/>
              </a:rPr>
              <a:t>on the right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98FAB1-9316-5D6A-A72E-28FD32EF5E83}"/>
              </a:ext>
            </a:extLst>
          </p:cNvPr>
          <p:cNvSpPr/>
          <p:nvPr userDrawn="1"/>
        </p:nvSpPr>
        <p:spPr>
          <a:xfrm>
            <a:off x="5908040" y="1697863"/>
            <a:ext cx="121920" cy="3552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2C0FF71-9AC9-505C-18AD-302B8F02705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431280" y="1652950"/>
            <a:ext cx="4287520" cy="364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3200" b="0" i="0" kern="1200">
                <a:solidFill>
                  <a:schemeClr val="bg1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41265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FE064B-86FB-C267-C18D-9D21FC554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868"/>
          <a:stretch/>
        </p:blipFill>
        <p:spPr>
          <a:xfrm>
            <a:off x="0" y="0"/>
            <a:ext cx="1235511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0F-F817-8038-C2FD-9920C709DAAE}"/>
              </a:ext>
            </a:extLst>
          </p:cNvPr>
          <p:cNvSpPr/>
          <p:nvPr userDrawn="1"/>
        </p:nvSpPr>
        <p:spPr>
          <a:xfrm>
            <a:off x="0" y="1"/>
            <a:ext cx="12355117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98FAB1-9316-5D6A-A72E-28FD32EF5E83}"/>
              </a:ext>
            </a:extLst>
          </p:cNvPr>
          <p:cNvSpPr/>
          <p:nvPr userDrawn="1"/>
        </p:nvSpPr>
        <p:spPr>
          <a:xfrm>
            <a:off x="5908040" y="1697863"/>
            <a:ext cx="121920" cy="3552099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2C0FF71-9AC9-505C-18AD-302B8F02705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431280" y="1652950"/>
            <a:ext cx="4287520" cy="364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3A3F43"/>
              </a:buClr>
              <a:buSzPct val="150000"/>
              <a:buFont typeface="Arial" panose="020B0604020202020204" pitchFamily="34" charset="0"/>
              <a:buChar char="•"/>
              <a:defRPr sz="3200" b="0" i="0" kern="1200">
                <a:solidFill>
                  <a:srgbClr val="3A3F43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A3F43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rgbClr val="3A3F43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A3F43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rgbClr val="3A3F43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id="{9BAE495F-A424-6992-874E-3624D27397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1652949"/>
            <a:ext cx="4725520" cy="364192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 cap="none" baseline="0">
                <a:solidFill>
                  <a:srgbClr val="3A3F43"/>
                </a:solidFill>
                <a:latin typeface="Hind" panose="02000000000000000000" pitchFamily="2" charset="77"/>
                <a:ea typeface="+mj-ea"/>
                <a:cs typeface="Hind" panose="02000000000000000000" pitchFamily="2" charset="77"/>
              </a:defRPr>
            </a:lvl1pPr>
          </a:lstStyle>
          <a:p>
            <a:r>
              <a:rPr lang="en-US"/>
              <a:t>A short title related to the points on the right</a:t>
            </a:r>
          </a:p>
        </p:txBody>
      </p:sp>
    </p:spTree>
    <p:extLst>
      <p:ext uri="{BB962C8B-B14F-4D97-AF65-F5344CB8AC3E}">
        <p14:creationId xmlns:p14="http://schemas.microsoft.com/office/powerpoint/2010/main" val="42583052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2FE064B-86FB-C267-C18D-9D21FC5543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36" b="336"/>
          <a:stretch/>
        </p:blipFill>
        <p:spPr>
          <a:xfrm>
            <a:off x="1" y="13798"/>
            <a:ext cx="12404278" cy="69202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445D0F-F817-8038-C2FD-9920C709DAAE}"/>
              </a:ext>
            </a:extLst>
          </p:cNvPr>
          <p:cNvSpPr/>
          <p:nvPr userDrawn="1"/>
        </p:nvSpPr>
        <p:spPr>
          <a:xfrm>
            <a:off x="0" y="13797"/>
            <a:ext cx="12404278" cy="69202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1D24E6-6A9E-767E-07F2-ABB4F12CECC6}"/>
              </a:ext>
            </a:extLst>
          </p:cNvPr>
          <p:cNvSpPr/>
          <p:nvPr userDrawn="1"/>
        </p:nvSpPr>
        <p:spPr>
          <a:xfrm>
            <a:off x="5908040" y="1697863"/>
            <a:ext cx="121920" cy="3552099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A3698C0-A418-9E8F-5BF1-8FD57387F73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431280" y="1652950"/>
            <a:ext cx="4287520" cy="3641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3A3F43"/>
              </a:buClr>
              <a:buSzPct val="150000"/>
              <a:buFont typeface="Arial" panose="020B0604020202020204" pitchFamily="34" charset="0"/>
              <a:buChar char="•"/>
              <a:defRPr sz="3200" b="0" i="0" kern="1200">
                <a:solidFill>
                  <a:srgbClr val="3A3F43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A3F43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rgbClr val="3A3F43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A3F43"/>
              </a:buClr>
              <a:buSzPct val="150000"/>
              <a:buFont typeface="Arial" panose="020B0604020202020204" pitchFamily="34" charset="0"/>
              <a:buChar char="•"/>
              <a:defRPr sz="2000" kern="1200">
                <a:solidFill>
                  <a:srgbClr val="3A3F43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17">
            <a:extLst>
              <a:ext uri="{FF2B5EF4-FFF2-40B4-BE49-F238E27FC236}">
                <a16:creationId xmlns:a16="http://schemas.microsoft.com/office/drawing/2014/main" id="{08DE4AD0-2E77-DDE9-2645-600C9D72E9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1652949"/>
            <a:ext cx="4725520" cy="364192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0" i="0" kern="1200" cap="none" baseline="0">
                <a:solidFill>
                  <a:srgbClr val="3A3F43"/>
                </a:solidFill>
                <a:latin typeface="Hind" panose="02000000000000000000" pitchFamily="2" charset="77"/>
                <a:ea typeface="+mj-ea"/>
                <a:cs typeface="Hind" panose="02000000000000000000" pitchFamily="2" charset="77"/>
              </a:defRPr>
            </a:lvl1pPr>
          </a:lstStyle>
          <a:p>
            <a:r>
              <a:rPr lang="en-US"/>
              <a:t>A short title related to the points on the right</a:t>
            </a:r>
          </a:p>
        </p:txBody>
      </p:sp>
    </p:spTree>
    <p:extLst>
      <p:ext uri="{BB962C8B-B14F-4D97-AF65-F5344CB8AC3E}">
        <p14:creationId xmlns:p14="http://schemas.microsoft.com/office/powerpoint/2010/main" val="39139273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69BD4-B1A3-4354-A8DB-A885EC826D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1200" y="2774235"/>
            <a:ext cx="4853118" cy="3269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FE16696F-B56E-48FC-A552-52EC83DED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1"/>
            <a:ext cx="7555976" cy="53654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2015590-3BCB-CD6C-1656-58900B17E39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81200" y="1170141"/>
            <a:ext cx="4968000" cy="4339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 i="0">
                <a:solidFill>
                  <a:srgbClr val="3A3F43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ED32BC-A0B3-068B-36D9-60DAC00724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557682" y="2774234"/>
            <a:ext cx="4853118" cy="3269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Make your point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67D76AB-AA7C-7F6A-5040-1A8A067E37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4AFD455-80C7-415E-C0C9-28C53BB00A6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80000" y="2057466"/>
            <a:ext cx="4188310" cy="53654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2088CA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5CBF988-AD28-1B32-C608-F8ADD525B52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57682" y="2057466"/>
            <a:ext cx="4208937" cy="53654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2088CA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932219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D5D85-353F-23BC-BE67-F6E3102625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64590" y="1968533"/>
            <a:ext cx="4188310" cy="53654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2088CA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1E8E7-87B8-9CE8-E3E9-E08847381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64590" y="2505075"/>
            <a:ext cx="4188310" cy="1663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>
              <a:defRPr sz="14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2pPr>
            <a:lvl3pPr>
              <a:defRPr sz="12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3pPr>
            <a:lvl4pPr>
              <a:defRPr sz="11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4pPr>
            <a:lvl5pPr>
              <a:defRPr sz="11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F7FC5-9F22-5094-10B5-836200268AB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203063" y="1968533"/>
            <a:ext cx="4208937" cy="53654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2088CA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930E7C-9125-C652-48C1-A11D8AE43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03063" y="2505075"/>
            <a:ext cx="4208937" cy="1663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>
              <a:defRPr sz="14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2pPr>
            <a:lvl3pPr>
              <a:defRPr sz="12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3pPr>
            <a:lvl4pPr>
              <a:defRPr sz="11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4pPr>
            <a:lvl5pPr>
              <a:defRPr sz="11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7">
            <a:extLst>
              <a:ext uri="{FF2B5EF4-FFF2-40B4-BE49-F238E27FC236}">
                <a16:creationId xmlns:a16="http://schemas.microsoft.com/office/drawing/2014/main" id="{8F4D52A2-0ED2-862A-AD35-1241FD81C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53654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D9A2D84-05E3-316D-DBFC-855928C9328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864590" y="4455958"/>
            <a:ext cx="4188310" cy="53654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2088CA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0FF42DE-4A22-9323-B35D-3B3B5DDFD8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1864590" y="4992500"/>
            <a:ext cx="4188310" cy="1663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>
              <a:defRPr sz="14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2pPr>
            <a:lvl3pPr>
              <a:defRPr sz="12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3pPr>
            <a:lvl4pPr>
              <a:defRPr sz="11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4pPr>
            <a:lvl5pPr>
              <a:defRPr sz="11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9F30DB7-61C3-23E6-ED1F-ED862D5533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3063" y="4455958"/>
            <a:ext cx="4208937" cy="53654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2088CA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9AEF3DF-DBD5-3092-AA5C-60EC7FE601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3063" y="4992500"/>
            <a:ext cx="4208937" cy="1663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>
              <a:defRPr sz="14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2pPr>
            <a:lvl3pPr>
              <a:defRPr sz="12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3pPr>
            <a:lvl4pPr>
              <a:defRPr sz="11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4pPr>
            <a:lvl5pPr>
              <a:defRPr sz="11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35249FC-739A-A225-C12E-2FBA6830DDD5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781200" y="1170141"/>
            <a:ext cx="4968000" cy="4339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 i="0">
                <a:solidFill>
                  <a:srgbClr val="3A3F43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9588845-1890-A6F6-8CE4-15102365DB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338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45DF133-D0E9-8903-98D6-C0C042E26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433" y="-289381"/>
            <a:ext cx="16463199" cy="7706181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FE16696F-B56E-48FC-A552-52EC83DED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60478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BEE751B-B3B9-5C00-699A-14062D05E1A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94538" y="1623411"/>
            <a:ext cx="4391155" cy="49090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800" b="0" i="0">
                <a:solidFill>
                  <a:srgbClr val="2088CA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61C3A51-C879-3D8C-7BD0-302BDBD6DE8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81200" y="2254105"/>
            <a:ext cx="4853118" cy="3269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Bullet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CAF8148-561D-7FF4-C677-C2FA74C8232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454846" y="1623411"/>
            <a:ext cx="4955953" cy="39167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3167939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400D66-AB0E-AB55-DB2A-6A2334B5D3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45DF133-D0E9-8903-98D6-C0C042E26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433" y="-289381"/>
            <a:ext cx="16463199" cy="7706181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FE16696F-B56E-48FC-A552-52EC83DED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60478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bg1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BEE751B-B3B9-5C00-699A-14062D05E1A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94538" y="1623411"/>
            <a:ext cx="4391155" cy="49090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61C3A51-C879-3D8C-7BD0-302BDBD6DE8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81200" y="2254105"/>
            <a:ext cx="4853118" cy="3269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Bullet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CAF8148-561D-7FF4-C677-C2FA74C8232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454846" y="1623411"/>
            <a:ext cx="4955953" cy="39167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40398371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400D66-AB0E-AB55-DB2A-6A2334B5D3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45DF133-D0E9-8903-98D6-C0C042E26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433" y="-289381"/>
            <a:ext cx="16463199" cy="7706181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FE16696F-B56E-48FC-A552-52EC83DED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60478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bg1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BEE751B-B3B9-5C00-699A-14062D05E1A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94538" y="1623411"/>
            <a:ext cx="4391155" cy="49090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61C3A51-C879-3D8C-7BD0-302BDBD6DE8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81200" y="2254105"/>
            <a:ext cx="4853118" cy="3269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Bullet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CAF8148-561D-7FF4-C677-C2FA74C8232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454846" y="1623411"/>
            <a:ext cx="4955953" cy="39167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912190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400D66-AB0E-AB55-DB2A-6A2334B5D3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6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45DF133-D0E9-8903-98D6-C0C042E26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433" y="-289381"/>
            <a:ext cx="16463199" cy="7706181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FE16696F-B56E-48FC-A552-52EC83DED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60478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bg1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BEE751B-B3B9-5C00-699A-14062D05E1A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94538" y="1623411"/>
            <a:ext cx="4391155" cy="49090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61C3A51-C879-3D8C-7BD0-302BDBD6DE8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81200" y="2254105"/>
            <a:ext cx="4853118" cy="3269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Bullet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CAF8148-561D-7FF4-C677-C2FA74C8232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454846" y="1623411"/>
            <a:ext cx="4955953" cy="39167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4062866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45DF133-D0E9-8903-98D6-C0C042E26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433" y="-289381"/>
            <a:ext cx="16463199" cy="7706181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FE16696F-B56E-48FC-A552-52EC83DED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60478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61C3A51-C879-3D8C-7BD0-302BDBD6DE8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81200" y="1598497"/>
            <a:ext cx="4853118" cy="3269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First Topic</a:t>
            </a:r>
          </a:p>
          <a:p>
            <a:r>
              <a:rPr lang="en-US"/>
              <a:t>Second Topic</a:t>
            </a:r>
          </a:p>
          <a:p>
            <a:r>
              <a:rPr lang="en-US"/>
              <a:t>Third Topic</a:t>
            </a:r>
          </a:p>
          <a:p>
            <a:r>
              <a:rPr lang="en-US"/>
              <a:t>Fourth Topic</a:t>
            </a:r>
          </a:p>
          <a:p>
            <a:r>
              <a:rPr lang="en-US"/>
              <a:t>And so on…</a:t>
            </a:r>
          </a:p>
        </p:txBody>
      </p:sp>
    </p:spTree>
    <p:extLst>
      <p:ext uri="{BB962C8B-B14F-4D97-AF65-F5344CB8AC3E}">
        <p14:creationId xmlns:p14="http://schemas.microsoft.com/office/powerpoint/2010/main" val="40249281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400D66-AB0E-AB55-DB2A-6A2334B5D3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3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45DF133-D0E9-8903-98D6-C0C042E26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433" y="-289381"/>
            <a:ext cx="16463199" cy="7706181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FE16696F-B56E-48FC-A552-52EC83DED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60478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bg1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BEE751B-B3B9-5C00-699A-14062D05E1A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94538" y="1623411"/>
            <a:ext cx="4391155" cy="49090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61C3A51-C879-3D8C-7BD0-302BDBD6DE8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81200" y="2254105"/>
            <a:ext cx="4853118" cy="3269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Bullet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CAF8148-561D-7FF4-C677-C2FA74C8232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454846" y="1623411"/>
            <a:ext cx="4955953" cy="39167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7269320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D9AEC115-9A46-4979-99DB-55C2005162F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781200" y="1372648"/>
            <a:ext cx="1063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3A3F43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3A3F43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3A3F43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17">
            <a:extLst>
              <a:ext uri="{FF2B5EF4-FFF2-40B4-BE49-F238E27FC236}">
                <a16:creationId xmlns:a16="http://schemas.microsoft.com/office/drawing/2014/main" id="{149199F3-4490-4706-8BB5-63E7AB67D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73904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EF8D3D5-0369-6D82-C0D9-2CE522C32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87C863E-DF87-8EEF-8D27-5CE786AB54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433" y="-289381"/>
            <a:ext cx="16463199" cy="7706181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9AEC115-9A46-4979-99DB-55C2005162F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781200" y="1372648"/>
            <a:ext cx="1063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3A3F43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3A3F43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3A3F43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17">
            <a:extLst>
              <a:ext uri="{FF2B5EF4-FFF2-40B4-BE49-F238E27FC236}">
                <a16:creationId xmlns:a16="http://schemas.microsoft.com/office/drawing/2014/main" id="{149199F3-4490-4706-8BB5-63E7AB67D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73904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1416076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4">
            <a:extLst>
              <a:ext uri="{FF2B5EF4-FFF2-40B4-BE49-F238E27FC236}">
                <a16:creationId xmlns:a16="http://schemas.microsoft.com/office/drawing/2014/main" id="{13CCC2B3-D013-13F8-E18B-9179D7B0A3F0}"/>
              </a:ext>
            </a:extLst>
          </p:cNvPr>
          <p:cNvSpPr/>
          <p:nvPr userDrawn="1"/>
        </p:nvSpPr>
        <p:spPr>
          <a:xfrm rot="10800000">
            <a:off x="0" y="0"/>
            <a:ext cx="100330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088CA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9AEC115-9A46-4979-99DB-55C2005162F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781200" y="1864779"/>
            <a:ext cx="7448400" cy="385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3A3F43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3A3F43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3A3F43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17">
            <a:extLst>
              <a:ext uri="{FF2B5EF4-FFF2-40B4-BE49-F238E27FC236}">
                <a16:creationId xmlns:a16="http://schemas.microsoft.com/office/drawing/2014/main" id="{149199F3-4490-4706-8BB5-63E7AB67D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436116"/>
            <a:ext cx="7448400" cy="5004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826194B-FEBD-B572-F1A9-4199B20FF2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11D41-E131-1D87-4BF9-11BCBB73B1A0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80000" y="1328238"/>
            <a:ext cx="4188310" cy="53654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2088CA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21803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4">
            <a:extLst>
              <a:ext uri="{FF2B5EF4-FFF2-40B4-BE49-F238E27FC236}">
                <a16:creationId xmlns:a16="http://schemas.microsoft.com/office/drawing/2014/main" id="{13CCC2B3-D013-13F8-E18B-9179D7B0A3F0}"/>
              </a:ext>
            </a:extLst>
          </p:cNvPr>
          <p:cNvSpPr/>
          <p:nvPr userDrawn="1"/>
        </p:nvSpPr>
        <p:spPr>
          <a:xfrm rot="10800000">
            <a:off x="0" y="0"/>
            <a:ext cx="100330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556577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9AEC115-9A46-4979-99DB-55C2005162F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781200" y="1864779"/>
            <a:ext cx="7448400" cy="3859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3A3F43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3A3F43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3A3F43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17">
            <a:extLst>
              <a:ext uri="{FF2B5EF4-FFF2-40B4-BE49-F238E27FC236}">
                <a16:creationId xmlns:a16="http://schemas.microsoft.com/office/drawing/2014/main" id="{149199F3-4490-4706-8BB5-63E7AB67D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436116"/>
            <a:ext cx="7448400" cy="5004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826194B-FEBD-B572-F1A9-4199B20FF2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11D41-E131-1D87-4BF9-11BCBB73B1A0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80000" y="1328238"/>
            <a:ext cx="4188310" cy="53654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>
                <a:solidFill>
                  <a:srgbClr val="2088CA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31677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7">
            <a:extLst>
              <a:ext uri="{FF2B5EF4-FFF2-40B4-BE49-F238E27FC236}">
                <a16:creationId xmlns:a16="http://schemas.microsoft.com/office/drawing/2014/main" id="{8F4D52A2-0ED2-862A-AD35-1241FD81C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891" y="1509953"/>
            <a:ext cx="4016991" cy="60478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A4AAFDE-7596-7205-A15F-A8F80B42AD0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404891" y="2114734"/>
            <a:ext cx="4016991" cy="4722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rgbClr val="54545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65E0191-A8AF-E6B9-8354-B7D0C3815F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sp>
        <p:nvSpPr>
          <p:cNvPr id="4" name="Freeform: Shape 14">
            <a:extLst>
              <a:ext uri="{FF2B5EF4-FFF2-40B4-BE49-F238E27FC236}">
                <a16:creationId xmlns:a16="http://schemas.microsoft.com/office/drawing/2014/main" id="{C0EED33E-E562-0F8C-5492-0F1865EAF0C6}"/>
              </a:ext>
            </a:extLst>
          </p:cNvPr>
          <p:cNvSpPr/>
          <p:nvPr userDrawn="1"/>
        </p:nvSpPr>
        <p:spPr>
          <a:xfrm rot="10800000">
            <a:off x="0" y="0"/>
            <a:ext cx="4668253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EBC7E179-EC2D-32B5-6F5F-8847D11DC3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835" y="790896"/>
            <a:ext cx="6135806" cy="52762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0858177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bg>
      <p:bgPr>
        <a:solidFill>
          <a:schemeClr val="bg1">
            <a:alpha val="183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7">
            <a:extLst>
              <a:ext uri="{FF2B5EF4-FFF2-40B4-BE49-F238E27FC236}">
                <a16:creationId xmlns:a16="http://schemas.microsoft.com/office/drawing/2014/main" id="{8F4D52A2-0ED2-862A-AD35-1241FD81C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891" y="1509953"/>
            <a:ext cx="4016991" cy="60478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A4AAFDE-7596-7205-A15F-A8F80B42AD0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404891" y="2114734"/>
            <a:ext cx="4016991" cy="4722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rgbClr val="54545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65E0191-A8AF-E6B9-8354-B7D0C3815F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sp>
        <p:nvSpPr>
          <p:cNvPr id="4" name="Freeform: Shape 14">
            <a:extLst>
              <a:ext uri="{FF2B5EF4-FFF2-40B4-BE49-F238E27FC236}">
                <a16:creationId xmlns:a16="http://schemas.microsoft.com/office/drawing/2014/main" id="{C0EED33E-E562-0F8C-5492-0F1865EAF0C6}"/>
              </a:ext>
            </a:extLst>
          </p:cNvPr>
          <p:cNvSpPr/>
          <p:nvPr userDrawn="1"/>
        </p:nvSpPr>
        <p:spPr>
          <a:xfrm rot="10800000">
            <a:off x="0" y="0"/>
            <a:ext cx="4668253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00B250F5-5E57-1256-3563-A82D334EF43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835" y="790896"/>
            <a:ext cx="6135806" cy="52762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9651433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7">
            <a:extLst>
              <a:ext uri="{FF2B5EF4-FFF2-40B4-BE49-F238E27FC236}">
                <a16:creationId xmlns:a16="http://schemas.microsoft.com/office/drawing/2014/main" id="{8F4D52A2-0ED2-862A-AD35-1241FD81C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891" y="1509953"/>
            <a:ext cx="4016991" cy="60478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A4AAFDE-7596-7205-A15F-A8F80B42AD0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404891" y="2114734"/>
            <a:ext cx="4016991" cy="4722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rgbClr val="54545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65E0191-A8AF-E6B9-8354-B7D0C3815F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sp>
        <p:nvSpPr>
          <p:cNvPr id="4" name="Freeform: Shape 14">
            <a:extLst>
              <a:ext uri="{FF2B5EF4-FFF2-40B4-BE49-F238E27FC236}">
                <a16:creationId xmlns:a16="http://schemas.microsoft.com/office/drawing/2014/main" id="{C0EED33E-E562-0F8C-5492-0F1865EAF0C6}"/>
              </a:ext>
            </a:extLst>
          </p:cNvPr>
          <p:cNvSpPr/>
          <p:nvPr userDrawn="1"/>
        </p:nvSpPr>
        <p:spPr>
          <a:xfrm rot="10800000">
            <a:off x="0" y="0"/>
            <a:ext cx="4668253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556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E2761DCC-3143-38A3-B259-8DD29C4DA3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835" y="790896"/>
            <a:ext cx="6135806" cy="52762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3623702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7">
            <a:extLst>
              <a:ext uri="{FF2B5EF4-FFF2-40B4-BE49-F238E27FC236}">
                <a16:creationId xmlns:a16="http://schemas.microsoft.com/office/drawing/2014/main" id="{8F4D52A2-0ED2-862A-AD35-1241FD81C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891" y="1509953"/>
            <a:ext cx="4016991" cy="60478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A4AAFDE-7596-7205-A15F-A8F80B42AD0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404891" y="2114734"/>
            <a:ext cx="4016991" cy="4722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rgbClr val="54545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65E0191-A8AF-E6B9-8354-B7D0C3815F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sp>
        <p:nvSpPr>
          <p:cNvPr id="4" name="Freeform: Shape 14">
            <a:extLst>
              <a:ext uri="{FF2B5EF4-FFF2-40B4-BE49-F238E27FC236}">
                <a16:creationId xmlns:a16="http://schemas.microsoft.com/office/drawing/2014/main" id="{C0EED33E-E562-0F8C-5492-0F1865EAF0C6}"/>
              </a:ext>
            </a:extLst>
          </p:cNvPr>
          <p:cNvSpPr/>
          <p:nvPr userDrawn="1"/>
        </p:nvSpPr>
        <p:spPr>
          <a:xfrm rot="10800000">
            <a:off x="0" y="0"/>
            <a:ext cx="4668253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A3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E2761DCC-3143-38A3-B259-8DD29C4DA3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835" y="790896"/>
            <a:ext cx="6135806" cy="52762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9172491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7">
            <a:extLst>
              <a:ext uri="{FF2B5EF4-FFF2-40B4-BE49-F238E27FC236}">
                <a16:creationId xmlns:a16="http://schemas.microsoft.com/office/drawing/2014/main" id="{149199F3-4490-4706-8BB5-63E7AB67D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53654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043871D-7E21-B461-1FDE-1180DF7210B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12000" y="1170141"/>
            <a:ext cx="4968000" cy="4339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2400" b="0" i="0">
                <a:solidFill>
                  <a:srgbClr val="3A3F43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8375B-0082-CA00-E1C5-1F9F6E0B6881}"/>
              </a:ext>
            </a:extLst>
          </p:cNvPr>
          <p:cNvCxnSpPr>
            <a:cxnSpLocks/>
          </p:cNvCxnSpPr>
          <p:nvPr userDrawn="1"/>
        </p:nvCxnSpPr>
        <p:spPr>
          <a:xfrm>
            <a:off x="2260268" y="3936757"/>
            <a:ext cx="731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BE7980-5146-2D78-C678-7B45C4C57B35}"/>
              </a:ext>
            </a:extLst>
          </p:cNvPr>
          <p:cNvCxnSpPr>
            <a:cxnSpLocks/>
          </p:cNvCxnSpPr>
          <p:nvPr userDrawn="1"/>
        </p:nvCxnSpPr>
        <p:spPr>
          <a:xfrm>
            <a:off x="5897970" y="2740708"/>
            <a:ext cx="0" cy="228600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4618B-ADAF-0F6A-E93E-9755F7BA8058}"/>
              </a:ext>
            </a:extLst>
          </p:cNvPr>
          <p:cNvCxnSpPr>
            <a:cxnSpLocks/>
          </p:cNvCxnSpPr>
          <p:nvPr userDrawn="1"/>
        </p:nvCxnSpPr>
        <p:spPr>
          <a:xfrm>
            <a:off x="7722428" y="2754148"/>
            <a:ext cx="0" cy="228600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61EF4B-5291-2194-2B22-BC8A78EC5169}"/>
              </a:ext>
            </a:extLst>
          </p:cNvPr>
          <p:cNvCxnSpPr>
            <a:cxnSpLocks/>
          </p:cNvCxnSpPr>
          <p:nvPr userDrawn="1"/>
        </p:nvCxnSpPr>
        <p:spPr>
          <a:xfrm>
            <a:off x="4069317" y="2740708"/>
            <a:ext cx="0" cy="228600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933994E5-7873-CA69-8B01-EF0BC3C8E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9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FE16696F-B56E-48FC-A552-52EC83DED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60478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61C3A51-C879-3D8C-7BD0-302BDBD6DE8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81200" y="1598497"/>
            <a:ext cx="4853118" cy="3269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First Topic</a:t>
            </a:r>
          </a:p>
          <a:p>
            <a:r>
              <a:rPr lang="en-US"/>
              <a:t>Second Topic</a:t>
            </a:r>
          </a:p>
          <a:p>
            <a:r>
              <a:rPr lang="en-US"/>
              <a:t>Third Topic</a:t>
            </a:r>
          </a:p>
          <a:p>
            <a:r>
              <a:rPr lang="en-US"/>
              <a:t>Fourth Topic</a:t>
            </a:r>
          </a:p>
          <a:p>
            <a:r>
              <a:rPr lang="en-US"/>
              <a:t>And so on…</a:t>
            </a:r>
          </a:p>
        </p:txBody>
      </p:sp>
    </p:spTree>
    <p:extLst>
      <p:ext uri="{BB962C8B-B14F-4D97-AF65-F5344CB8AC3E}">
        <p14:creationId xmlns:p14="http://schemas.microsoft.com/office/powerpoint/2010/main" val="23454926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7">
            <a:extLst>
              <a:ext uri="{FF2B5EF4-FFF2-40B4-BE49-F238E27FC236}">
                <a16:creationId xmlns:a16="http://schemas.microsoft.com/office/drawing/2014/main" id="{149199F3-4490-4706-8BB5-63E7AB67D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53654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0F110FC9-3B51-9D86-D16D-63CCABB54B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2CBB7356-A891-4BA7-9F6C-2103D2F10286}"/>
              </a:ext>
            </a:extLst>
          </p:cNvPr>
          <p:cNvSpPr/>
          <p:nvPr userDrawn="1"/>
        </p:nvSpPr>
        <p:spPr>
          <a:xfrm>
            <a:off x="4227431" y="1633923"/>
            <a:ext cx="2530579" cy="2530579"/>
          </a:xfrm>
          <a:prstGeom prst="ellipse">
            <a:avLst/>
          </a:prstGeom>
          <a:solidFill>
            <a:srgbClr val="2088CA">
              <a:alpha val="201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3193BE1-570F-A58C-0ED3-4C27464605DA}"/>
              </a:ext>
            </a:extLst>
          </p:cNvPr>
          <p:cNvSpPr/>
          <p:nvPr userDrawn="1"/>
        </p:nvSpPr>
        <p:spPr>
          <a:xfrm>
            <a:off x="5492720" y="1598188"/>
            <a:ext cx="2530579" cy="2530579"/>
          </a:xfrm>
          <a:prstGeom prst="ellipse">
            <a:avLst/>
          </a:prstGeom>
          <a:solidFill>
            <a:srgbClr val="2088CA">
              <a:alpha val="201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9549FB15-D883-C8F1-32B1-4DDBE034714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810265" y="1949473"/>
            <a:ext cx="1726531" cy="50980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3A3F43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244A114-908E-A593-65F5-255022CE3B68}"/>
              </a:ext>
            </a:extLst>
          </p:cNvPr>
          <p:cNvCxnSpPr>
            <a:cxnSpLocks/>
          </p:cNvCxnSpPr>
          <p:nvPr userDrawn="1"/>
        </p:nvCxnSpPr>
        <p:spPr>
          <a:xfrm>
            <a:off x="1810265" y="2496898"/>
            <a:ext cx="1726531" cy="0"/>
          </a:xfrm>
          <a:prstGeom prst="line">
            <a:avLst/>
          </a:prstGeom>
          <a:ln w="38100">
            <a:solidFill>
              <a:srgbClr val="3A3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1248088F-37FA-D323-7F60-E4B634B95393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810264" y="2665750"/>
            <a:ext cx="1726530" cy="1138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>
              <a:defRPr sz="16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2pPr>
            <a:lvl3pPr>
              <a:defRPr sz="14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3pPr>
            <a:lvl4pPr>
              <a:defRPr sz="12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4pPr>
            <a:lvl5pPr>
              <a:defRPr sz="12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5pPr>
          </a:lstStyle>
          <a:p>
            <a:pPr lvl="0"/>
            <a:r>
              <a:rPr lang="en-US"/>
              <a:t>Details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E3E61290-619D-3886-9F25-615B0C3F17C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713938" y="1949474"/>
            <a:ext cx="1726531" cy="50980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3A3F43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63B6F6C-2BCB-052D-0B98-5E11FBDE5C13}"/>
              </a:ext>
            </a:extLst>
          </p:cNvPr>
          <p:cNvCxnSpPr>
            <a:cxnSpLocks/>
          </p:cNvCxnSpPr>
          <p:nvPr userDrawn="1"/>
        </p:nvCxnSpPr>
        <p:spPr>
          <a:xfrm>
            <a:off x="8713938" y="2496899"/>
            <a:ext cx="1726531" cy="0"/>
          </a:xfrm>
          <a:prstGeom prst="line">
            <a:avLst/>
          </a:prstGeom>
          <a:ln w="38100">
            <a:solidFill>
              <a:srgbClr val="3A3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3">
            <a:extLst>
              <a:ext uri="{FF2B5EF4-FFF2-40B4-BE49-F238E27FC236}">
                <a16:creationId xmlns:a16="http://schemas.microsoft.com/office/drawing/2014/main" id="{0AA14B18-0E06-04B2-E9FC-4E25D294AEC9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713937" y="2665751"/>
            <a:ext cx="1726530" cy="1138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>
              <a:defRPr sz="16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2pPr>
            <a:lvl3pPr>
              <a:defRPr sz="14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3pPr>
            <a:lvl4pPr>
              <a:defRPr sz="12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4pPr>
            <a:lvl5pPr>
              <a:defRPr sz="12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5pPr>
          </a:lstStyle>
          <a:p>
            <a:pPr lvl="0"/>
            <a:r>
              <a:rPr lang="en-US"/>
              <a:t>Details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4FFDE9A-3FDA-E885-4C00-901FF5BA117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368453" y="4481892"/>
            <a:ext cx="1726531" cy="50980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3A3F43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94A0BCD-7547-0DB9-0AA4-80181EBFEF7E}"/>
              </a:ext>
            </a:extLst>
          </p:cNvPr>
          <p:cNvCxnSpPr>
            <a:cxnSpLocks/>
          </p:cNvCxnSpPr>
          <p:nvPr userDrawn="1"/>
        </p:nvCxnSpPr>
        <p:spPr>
          <a:xfrm>
            <a:off x="5368453" y="5029317"/>
            <a:ext cx="1726531" cy="0"/>
          </a:xfrm>
          <a:prstGeom prst="line">
            <a:avLst/>
          </a:prstGeom>
          <a:ln w="38100">
            <a:solidFill>
              <a:srgbClr val="3A3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ontent Placeholder 3">
            <a:extLst>
              <a:ext uri="{FF2B5EF4-FFF2-40B4-BE49-F238E27FC236}">
                <a16:creationId xmlns:a16="http://schemas.microsoft.com/office/drawing/2014/main" id="{1FA6D2CC-FC59-B506-31C5-3D1253DCD216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5368452" y="5198169"/>
            <a:ext cx="1726530" cy="1169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1pPr>
            <a:lvl2pPr>
              <a:defRPr sz="16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2pPr>
            <a:lvl3pPr>
              <a:defRPr sz="14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3pPr>
            <a:lvl4pPr>
              <a:defRPr sz="12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4pPr>
            <a:lvl5pPr>
              <a:defRPr sz="1200" b="0" i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defRPr>
            </a:lvl5pPr>
          </a:lstStyle>
          <a:p>
            <a:pPr lvl="0"/>
            <a:r>
              <a:rPr lang="en-US"/>
              <a:t>Details</a:t>
            </a:r>
          </a:p>
        </p:txBody>
      </p:sp>
    </p:spTree>
    <p:extLst>
      <p:ext uri="{BB962C8B-B14F-4D97-AF65-F5344CB8AC3E}">
        <p14:creationId xmlns:p14="http://schemas.microsoft.com/office/powerpoint/2010/main" val="12461010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6D03AE37-684B-2095-B5EA-4C2AFF06511A}"/>
              </a:ext>
            </a:extLst>
          </p:cNvPr>
          <p:cNvSpPr/>
          <p:nvPr userDrawn="1"/>
        </p:nvSpPr>
        <p:spPr>
          <a:xfrm>
            <a:off x="6173317" y="1"/>
            <a:ext cx="7784729" cy="6857999"/>
          </a:xfrm>
          <a:prstGeom prst="parallelogram">
            <a:avLst/>
          </a:prstGeom>
          <a:solidFill>
            <a:srgbClr val="BFC1C0">
              <a:alpha val="3596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7">
            <a:extLst>
              <a:ext uri="{FF2B5EF4-FFF2-40B4-BE49-F238E27FC236}">
                <a16:creationId xmlns:a16="http://schemas.microsoft.com/office/drawing/2014/main" id="{149199F3-4490-4706-8BB5-63E7AB67D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53654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4FF19D34-6A2D-F0DF-30D9-7661A048D6A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19593879"/>
              </p:ext>
            </p:extLst>
          </p:nvPr>
        </p:nvGraphicFramePr>
        <p:xfrm>
          <a:off x="780600" y="2315247"/>
          <a:ext cx="10630800" cy="3219064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{5C22544A-7EE6-4342-B048-85BDC9FD1C3A}</a:tableStyleId>
              </a:tblPr>
              <a:tblGrid>
                <a:gridCol w="2657700">
                  <a:extLst>
                    <a:ext uri="{9D8B030D-6E8A-4147-A177-3AD203B41FA5}">
                      <a16:colId xmlns:a16="http://schemas.microsoft.com/office/drawing/2014/main" val="553350608"/>
                    </a:ext>
                  </a:extLst>
                </a:gridCol>
                <a:gridCol w="2657700">
                  <a:extLst>
                    <a:ext uri="{9D8B030D-6E8A-4147-A177-3AD203B41FA5}">
                      <a16:colId xmlns:a16="http://schemas.microsoft.com/office/drawing/2014/main" val="4055881385"/>
                    </a:ext>
                  </a:extLst>
                </a:gridCol>
                <a:gridCol w="2657700">
                  <a:extLst>
                    <a:ext uri="{9D8B030D-6E8A-4147-A177-3AD203B41FA5}">
                      <a16:colId xmlns:a16="http://schemas.microsoft.com/office/drawing/2014/main" val="2862383704"/>
                    </a:ext>
                  </a:extLst>
                </a:gridCol>
                <a:gridCol w="2657700">
                  <a:extLst>
                    <a:ext uri="{9D8B030D-6E8A-4147-A177-3AD203B41FA5}">
                      <a16:colId xmlns:a16="http://schemas.microsoft.com/office/drawing/2014/main" val="3953405073"/>
                    </a:ext>
                  </a:extLst>
                </a:gridCol>
              </a:tblGrid>
              <a:tr h="697337">
                <a:tc>
                  <a:txBody>
                    <a:bodyPr/>
                    <a:lstStyle/>
                    <a:p>
                      <a:r>
                        <a:rPr lang="en-US">
                          <a:latin typeface="Hind" panose="02000000000000000000" pitchFamily="50" charset="0"/>
                        </a:rPr>
                        <a:t>TITLE</a:t>
                      </a:r>
                    </a:p>
                  </a:txBody>
                  <a:tcPr anchor="ctr">
                    <a:solidFill>
                      <a:srgbClr val="2F2E7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F2E7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F2E7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F2E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008588"/>
                  </a:ext>
                </a:extLst>
              </a:tr>
              <a:tr h="597392">
                <a:tc>
                  <a:txBody>
                    <a:bodyPr/>
                    <a:lstStyle/>
                    <a:p>
                      <a:r>
                        <a:rPr lang="en-US">
                          <a:latin typeface="Hind" panose="02000000000000000000" pitchFamily="50" charset="0"/>
                        </a:rPr>
                        <a:t>Item 1</a:t>
                      </a:r>
                    </a:p>
                  </a:txBody>
                  <a:tcPr anchor="ctr">
                    <a:solidFill>
                      <a:srgbClr val="2F2E7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F2E7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F2E7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F2E7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334127"/>
                  </a:ext>
                </a:extLst>
              </a:tr>
              <a:tr h="641445">
                <a:tc>
                  <a:txBody>
                    <a:bodyPr/>
                    <a:lstStyle/>
                    <a:p>
                      <a:r>
                        <a:rPr lang="en-US">
                          <a:latin typeface="Hind" panose="02000000000000000000" pitchFamily="50" charset="0"/>
                        </a:rPr>
                        <a:t>Item 2</a:t>
                      </a:r>
                    </a:p>
                  </a:txBody>
                  <a:tcPr anchor="ctr">
                    <a:solidFill>
                      <a:srgbClr val="2F2E7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F2E7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F2E7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F2E7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246934"/>
                  </a:ext>
                </a:extLst>
              </a:tr>
              <a:tr h="641445"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F2E7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F2E7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F2E7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F2E7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731742"/>
                  </a:ext>
                </a:extLst>
              </a:tr>
              <a:tr h="641445"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F2E7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F2E7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F2E7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F2E7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690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14377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6D03AE37-684B-2095-B5EA-4C2AFF06511A}"/>
              </a:ext>
            </a:extLst>
          </p:cNvPr>
          <p:cNvSpPr/>
          <p:nvPr userDrawn="1"/>
        </p:nvSpPr>
        <p:spPr>
          <a:xfrm>
            <a:off x="6173317" y="1"/>
            <a:ext cx="7784729" cy="6857999"/>
          </a:xfrm>
          <a:prstGeom prst="parallelogram">
            <a:avLst/>
          </a:prstGeom>
          <a:solidFill>
            <a:srgbClr val="BFC1C0">
              <a:alpha val="3596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7">
            <a:extLst>
              <a:ext uri="{FF2B5EF4-FFF2-40B4-BE49-F238E27FC236}">
                <a16:creationId xmlns:a16="http://schemas.microsoft.com/office/drawing/2014/main" id="{149199F3-4490-4706-8BB5-63E7AB67D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53654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4FF19D34-6A2D-F0DF-30D9-7661A048D6A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42675938"/>
              </p:ext>
            </p:extLst>
          </p:nvPr>
        </p:nvGraphicFramePr>
        <p:xfrm>
          <a:off x="4742323" y="2194932"/>
          <a:ext cx="6526578" cy="3219064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{5C22544A-7EE6-4342-B048-85BDC9FD1C3A}</a:tableStyleId>
              </a:tblPr>
              <a:tblGrid>
                <a:gridCol w="2175526">
                  <a:extLst>
                    <a:ext uri="{9D8B030D-6E8A-4147-A177-3AD203B41FA5}">
                      <a16:colId xmlns:a16="http://schemas.microsoft.com/office/drawing/2014/main" val="553350608"/>
                    </a:ext>
                  </a:extLst>
                </a:gridCol>
                <a:gridCol w="2175526">
                  <a:extLst>
                    <a:ext uri="{9D8B030D-6E8A-4147-A177-3AD203B41FA5}">
                      <a16:colId xmlns:a16="http://schemas.microsoft.com/office/drawing/2014/main" val="4055881385"/>
                    </a:ext>
                  </a:extLst>
                </a:gridCol>
                <a:gridCol w="2175526">
                  <a:extLst>
                    <a:ext uri="{9D8B030D-6E8A-4147-A177-3AD203B41FA5}">
                      <a16:colId xmlns:a16="http://schemas.microsoft.com/office/drawing/2014/main" val="2862383704"/>
                    </a:ext>
                  </a:extLst>
                </a:gridCol>
              </a:tblGrid>
              <a:tr h="697337">
                <a:tc>
                  <a:txBody>
                    <a:bodyPr/>
                    <a:lstStyle/>
                    <a:p>
                      <a:r>
                        <a:rPr lang="en-US">
                          <a:latin typeface="Hind" panose="02000000000000000000" pitchFamily="50" charset="0"/>
                        </a:rPr>
                        <a:t>TITLE</a:t>
                      </a:r>
                    </a:p>
                  </a:txBody>
                  <a:tcPr anchor="ctr">
                    <a:solidFill>
                      <a:srgbClr val="208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088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08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008588"/>
                  </a:ext>
                </a:extLst>
              </a:tr>
              <a:tr h="597392">
                <a:tc>
                  <a:txBody>
                    <a:bodyPr/>
                    <a:lstStyle/>
                    <a:p>
                      <a:r>
                        <a:rPr lang="en-US">
                          <a:latin typeface="Hind" panose="02000000000000000000" pitchFamily="50" charset="0"/>
                        </a:rPr>
                        <a:t>Item 1</a:t>
                      </a:r>
                    </a:p>
                  </a:txBody>
                  <a:tcPr anchor="ctr">
                    <a:solidFill>
                      <a:srgbClr val="2088C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088C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088C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334127"/>
                  </a:ext>
                </a:extLst>
              </a:tr>
              <a:tr h="641445">
                <a:tc>
                  <a:txBody>
                    <a:bodyPr/>
                    <a:lstStyle/>
                    <a:p>
                      <a:r>
                        <a:rPr lang="en-US">
                          <a:latin typeface="Hind" panose="02000000000000000000" pitchFamily="50" charset="0"/>
                        </a:rPr>
                        <a:t>Item 2</a:t>
                      </a:r>
                    </a:p>
                  </a:txBody>
                  <a:tcPr anchor="ctr">
                    <a:solidFill>
                      <a:srgbClr val="2088C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088C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088C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246934"/>
                  </a:ext>
                </a:extLst>
              </a:tr>
              <a:tr h="641445"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088C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088C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088C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731742"/>
                  </a:ext>
                </a:extLst>
              </a:tr>
              <a:tr h="641445"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088C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088CA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ind" panose="02000000000000000000" pitchFamily="50" charset="0"/>
                      </a:endParaRPr>
                    </a:p>
                  </a:txBody>
                  <a:tcPr anchor="ctr">
                    <a:solidFill>
                      <a:srgbClr val="2088CA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690172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2F8E01-184C-AFD7-AA45-D59144E545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0601" y="2194932"/>
            <a:ext cx="3405789" cy="3219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None/>
              <a:defRPr sz="2400" b="0" i="0" kern="1200">
                <a:solidFill>
                  <a:srgbClr val="525252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6264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2pPr>
            <a:lvl3pPr marL="910800" indent="-284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1600" kern="1200">
                <a:solidFill>
                  <a:srgbClr val="525252"/>
                </a:solidFill>
                <a:latin typeface="Hind Light" panose="02000000000000000000" pitchFamily="50" charset="0"/>
                <a:ea typeface="+mn-ea"/>
                <a:cs typeface="Hind Light" panose="02000000000000000000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Short explanation of the chart to the right</a:t>
            </a:r>
          </a:p>
        </p:txBody>
      </p:sp>
    </p:spTree>
    <p:extLst>
      <p:ext uri="{BB962C8B-B14F-4D97-AF65-F5344CB8AC3E}">
        <p14:creationId xmlns:p14="http://schemas.microsoft.com/office/powerpoint/2010/main" val="3723209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5">
            <a:extLst>
              <a:ext uri="{FF2B5EF4-FFF2-40B4-BE49-F238E27FC236}">
                <a16:creationId xmlns:a16="http://schemas.microsoft.com/office/drawing/2014/main" id="{A4BC614E-DE08-F70A-4C09-168AB5ACE07D}"/>
              </a:ext>
            </a:extLst>
          </p:cNvPr>
          <p:cNvSpPr/>
          <p:nvPr userDrawn="1"/>
        </p:nvSpPr>
        <p:spPr>
          <a:xfrm rot="10800000">
            <a:off x="195740" y="-1787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Hind" panose="02000000000000000000" pitchFamily="50" charset="0"/>
            </a:endParaRPr>
          </a:p>
        </p:txBody>
      </p:sp>
      <p:sp>
        <p:nvSpPr>
          <p:cNvPr id="3" name="Freeform: Shape 5">
            <a:extLst>
              <a:ext uri="{FF2B5EF4-FFF2-40B4-BE49-F238E27FC236}">
                <a16:creationId xmlns:a16="http://schemas.microsoft.com/office/drawing/2014/main" id="{B17595F5-2465-84E0-F0A0-979A1D7AA557}"/>
              </a:ext>
            </a:extLst>
          </p:cNvPr>
          <p:cNvSpPr/>
          <p:nvPr userDrawn="1"/>
        </p:nvSpPr>
        <p:spPr>
          <a:xfrm rot="10800000">
            <a:off x="0" y="0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Hin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766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5">
            <a:extLst>
              <a:ext uri="{FF2B5EF4-FFF2-40B4-BE49-F238E27FC236}">
                <a16:creationId xmlns:a16="http://schemas.microsoft.com/office/drawing/2014/main" id="{A4BC614E-DE08-F70A-4C09-168AB5ACE07D}"/>
              </a:ext>
            </a:extLst>
          </p:cNvPr>
          <p:cNvSpPr/>
          <p:nvPr userDrawn="1"/>
        </p:nvSpPr>
        <p:spPr>
          <a:xfrm rot="10800000">
            <a:off x="195740" y="-1787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A3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Hind" panose="02000000000000000000" pitchFamily="50" charset="0"/>
            </a:endParaRPr>
          </a:p>
        </p:txBody>
      </p:sp>
      <p:sp>
        <p:nvSpPr>
          <p:cNvPr id="3" name="Freeform: Shape 5">
            <a:extLst>
              <a:ext uri="{FF2B5EF4-FFF2-40B4-BE49-F238E27FC236}">
                <a16:creationId xmlns:a16="http://schemas.microsoft.com/office/drawing/2014/main" id="{B17595F5-2465-84E0-F0A0-979A1D7AA557}"/>
              </a:ext>
            </a:extLst>
          </p:cNvPr>
          <p:cNvSpPr/>
          <p:nvPr userDrawn="1"/>
        </p:nvSpPr>
        <p:spPr>
          <a:xfrm rot="10800000">
            <a:off x="0" y="0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Hin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525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7">
            <a:extLst>
              <a:ext uri="{FF2B5EF4-FFF2-40B4-BE49-F238E27FC236}">
                <a16:creationId xmlns:a16="http://schemas.microsoft.com/office/drawing/2014/main" id="{149199F3-4490-4706-8BB5-63E7AB67D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53654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Compare two items or logos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043871D-7E21-B461-1FDE-1180DF7210B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12000" y="1170141"/>
            <a:ext cx="4968000" cy="4339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2400" b="0" i="0">
                <a:solidFill>
                  <a:srgbClr val="3A3F43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ED7A75D-34C1-6BF4-F532-8F6EA856D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8AB486-826A-9797-0356-C22A52193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3020684"/>
            <a:ext cx="0" cy="2055838"/>
          </a:xfrm>
          <a:prstGeom prst="line">
            <a:avLst/>
          </a:prstGeom>
          <a:ln w="38100">
            <a:solidFill>
              <a:srgbClr val="208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3854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7">
            <a:extLst>
              <a:ext uri="{FF2B5EF4-FFF2-40B4-BE49-F238E27FC236}">
                <a16:creationId xmlns:a16="http://schemas.microsoft.com/office/drawing/2014/main" id="{149199F3-4490-4706-8BB5-63E7AB67D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53654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Partner logo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043871D-7E21-B461-1FDE-1180DF7210B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12000" y="1170141"/>
            <a:ext cx="4968000" cy="43396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2400" b="0" i="0">
                <a:solidFill>
                  <a:srgbClr val="3A3F43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ED7A75D-34C1-6BF4-F532-8F6EA856D5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8AB486-826A-9797-0356-C22A52193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3020684"/>
            <a:ext cx="0" cy="2055838"/>
          </a:xfrm>
          <a:prstGeom prst="line">
            <a:avLst/>
          </a:prstGeom>
          <a:ln w="38100">
            <a:solidFill>
              <a:srgbClr val="208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8530A7D-11C4-76F7-1698-085163C45D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80290" y="3020684"/>
            <a:ext cx="3654771" cy="20558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(CLICK TO UPLOAD PARTNER LOGO)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35020C-65C0-AF57-2406-F3B832323C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34" y="3020684"/>
            <a:ext cx="3654777" cy="20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657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7">
            <a:extLst>
              <a:ext uri="{FF2B5EF4-FFF2-40B4-BE49-F238E27FC236}">
                <a16:creationId xmlns:a16="http://schemas.microsoft.com/office/drawing/2014/main" id="{8F4D52A2-0ED2-862A-AD35-1241FD81C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60478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TIMELINE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35249FC-739A-A225-C12E-2FBA6830DDD5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781200" y="1170141"/>
            <a:ext cx="10639916" cy="43396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 i="0">
                <a:solidFill>
                  <a:srgbClr val="3A3F43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A2A499-9EA2-CE66-62E2-193338947C07}"/>
              </a:ext>
            </a:extLst>
          </p:cNvPr>
          <p:cNvCxnSpPr>
            <a:cxnSpLocks/>
          </p:cNvCxnSpPr>
          <p:nvPr userDrawn="1"/>
        </p:nvCxnSpPr>
        <p:spPr>
          <a:xfrm flipH="1">
            <a:off x="946090" y="3979463"/>
            <a:ext cx="10044778" cy="0"/>
          </a:xfrm>
          <a:prstGeom prst="line">
            <a:avLst/>
          </a:prstGeom>
          <a:ln w="38100">
            <a:solidFill>
              <a:srgbClr val="2088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E6A2F0C-0666-6B68-095E-ECACF6A81872}"/>
              </a:ext>
            </a:extLst>
          </p:cNvPr>
          <p:cNvSpPr/>
          <p:nvPr userDrawn="1"/>
        </p:nvSpPr>
        <p:spPr>
          <a:xfrm>
            <a:off x="1142432" y="3882626"/>
            <a:ext cx="193675" cy="193674"/>
          </a:xfrm>
          <a:prstGeom prst="ellipse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3">
                  <a:lumMod val="50000"/>
                </a:schemeClr>
              </a:solidFill>
              <a:latin typeface="Lato Light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CF4752E-75F8-D7DD-383F-6B313DA37DCA}"/>
              </a:ext>
            </a:extLst>
          </p:cNvPr>
          <p:cNvSpPr/>
          <p:nvPr userDrawn="1"/>
        </p:nvSpPr>
        <p:spPr>
          <a:xfrm>
            <a:off x="2465277" y="3882626"/>
            <a:ext cx="193675" cy="193674"/>
          </a:xfrm>
          <a:prstGeom prst="ellipse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3">
                  <a:lumMod val="50000"/>
                </a:schemeClr>
              </a:solidFill>
              <a:latin typeface="Lato Light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8FA8E7D-7718-FE63-F0F9-9B846D048A76}"/>
              </a:ext>
            </a:extLst>
          </p:cNvPr>
          <p:cNvSpPr/>
          <p:nvPr userDrawn="1"/>
        </p:nvSpPr>
        <p:spPr>
          <a:xfrm>
            <a:off x="3788122" y="3882626"/>
            <a:ext cx="193675" cy="193674"/>
          </a:xfrm>
          <a:prstGeom prst="ellipse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3">
                  <a:lumMod val="50000"/>
                </a:schemeClr>
              </a:solidFill>
              <a:latin typeface="Lato Light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13F0A5D-9E29-1CD7-DDCF-73188C7B2623}"/>
              </a:ext>
            </a:extLst>
          </p:cNvPr>
          <p:cNvSpPr/>
          <p:nvPr userDrawn="1"/>
        </p:nvSpPr>
        <p:spPr>
          <a:xfrm>
            <a:off x="6433812" y="3882626"/>
            <a:ext cx="193675" cy="193674"/>
          </a:xfrm>
          <a:prstGeom prst="ellipse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3">
                  <a:lumMod val="50000"/>
                </a:schemeClr>
              </a:solidFill>
              <a:latin typeface="Lato Light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6EDC6CD-A53B-1B17-55DC-38BD93E212E3}"/>
              </a:ext>
            </a:extLst>
          </p:cNvPr>
          <p:cNvSpPr/>
          <p:nvPr userDrawn="1"/>
        </p:nvSpPr>
        <p:spPr>
          <a:xfrm>
            <a:off x="7756657" y="3882626"/>
            <a:ext cx="193675" cy="193674"/>
          </a:xfrm>
          <a:prstGeom prst="ellipse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3">
                  <a:lumMod val="50000"/>
                </a:schemeClr>
              </a:solidFill>
              <a:latin typeface="Lato Light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D79972A-5865-42DF-CCC8-087B13825D6F}"/>
              </a:ext>
            </a:extLst>
          </p:cNvPr>
          <p:cNvSpPr/>
          <p:nvPr userDrawn="1"/>
        </p:nvSpPr>
        <p:spPr>
          <a:xfrm>
            <a:off x="9079502" y="3882626"/>
            <a:ext cx="193675" cy="193674"/>
          </a:xfrm>
          <a:prstGeom prst="ellipse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3">
                  <a:lumMod val="50000"/>
                </a:schemeClr>
              </a:solidFill>
              <a:latin typeface="Lato Light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EB1AFA4-B34F-55B2-A75A-D0C6B7BACEC4}"/>
              </a:ext>
            </a:extLst>
          </p:cNvPr>
          <p:cNvSpPr/>
          <p:nvPr userDrawn="1"/>
        </p:nvSpPr>
        <p:spPr>
          <a:xfrm>
            <a:off x="10402347" y="3882626"/>
            <a:ext cx="193675" cy="193674"/>
          </a:xfrm>
          <a:prstGeom prst="ellipse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3">
                  <a:lumMod val="50000"/>
                </a:schemeClr>
              </a:solidFill>
              <a:latin typeface="Lato Light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968001E-9BD1-49EC-7270-41B1FF3560D6}"/>
              </a:ext>
            </a:extLst>
          </p:cNvPr>
          <p:cNvSpPr/>
          <p:nvPr userDrawn="1"/>
        </p:nvSpPr>
        <p:spPr>
          <a:xfrm>
            <a:off x="5110967" y="3882626"/>
            <a:ext cx="193675" cy="193674"/>
          </a:xfrm>
          <a:prstGeom prst="ellipse">
            <a:avLst/>
          </a:prstGeom>
          <a:solidFill>
            <a:srgbClr val="2F2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3">
                  <a:lumMod val="50000"/>
                </a:schemeClr>
              </a:solidFill>
              <a:latin typeface="Lato Light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C77A437-3487-7887-F232-CEDA19179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79BCC6-7558-C79A-B21A-02BFEAB8751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6326" y="2465693"/>
            <a:ext cx="1395905" cy="11801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39D13CA-764A-E418-1B84-89536CB7D2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6326" y="1937719"/>
            <a:ext cx="1395905" cy="43396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2088CA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9E544BA-3003-6E67-825B-D3B98FFC15E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52989" y="4828704"/>
            <a:ext cx="1395905" cy="11801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CDA4336-E975-5C15-7D12-7945B4223D1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852989" y="4300730"/>
            <a:ext cx="1395905" cy="43396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2088CA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8E7CA4D-FC1A-9BD8-B26A-4BAC233A1B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95099" y="2461596"/>
            <a:ext cx="1395905" cy="11801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8AEA4A39-05CA-F7FE-2898-2F54BE49107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95099" y="1933622"/>
            <a:ext cx="1395905" cy="43396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2088CA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C74C34F-3461-DED8-161D-AD533A410E6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17944" y="4828704"/>
            <a:ext cx="1395905" cy="11801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D7BC6E53-ECFB-727B-AAF6-72BA6F4BA0F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17944" y="4300730"/>
            <a:ext cx="1395905" cy="43396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2088CA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9D51FA0-3ACA-E295-5B30-C25B5E9282D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63872" y="2461596"/>
            <a:ext cx="1395905" cy="11801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924EA24-1381-4FC2-C029-31B6590EE17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863872" y="1933622"/>
            <a:ext cx="1395905" cy="43396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2088CA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F7985715-341A-1B82-7BD6-3242E28C0B4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532645" y="2457499"/>
            <a:ext cx="1395905" cy="11801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982F5573-0BF1-E72B-5A2F-B79013BEBFD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532645" y="1929525"/>
            <a:ext cx="1395905" cy="43396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2088CA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8DEC2190-6D90-A130-A56A-E7994F7593A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52919" y="4828704"/>
            <a:ext cx="1395905" cy="11801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9ECB67C6-4453-B289-D92F-A854957562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52919" y="4300730"/>
            <a:ext cx="1395905" cy="43396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2088CA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4605F5DC-F639-9293-546E-C4007D082FE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817874" y="4828704"/>
            <a:ext cx="1395905" cy="1180156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6E014C30-2F10-47A7-F8BF-5A53104DA3B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17874" y="4300730"/>
            <a:ext cx="1395905" cy="43396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2088CA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217715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7">
            <a:extLst>
              <a:ext uri="{FF2B5EF4-FFF2-40B4-BE49-F238E27FC236}">
                <a16:creationId xmlns:a16="http://schemas.microsoft.com/office/drawing/2014/main" id="{8F4D52A2-0ED2-862A-AD35-1241FD81C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60478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35249FC-739A-A225-C12E-2FBA6830DDD5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781200" y="1170141"/>
            <a:ext cx="10639916" cy="43396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 i="0">
                <a:solidFill>
                  <a:srgbClr val="3A3F43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ADA3EB1-A59D-22ED-A82F-C2EC28FC17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688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7">
            <a:extLst>
              <a:ext uri="{FF2B5EF4-FFF2-40B4-BE49-F238E27FC236}">
                <a16:creationId xmlns:a16="http://schemas.microsoft.com/office/drawing/2014/main" id="{149199F3-4490-4706-8BB5-63E7AB67D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53654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0F110FC9-3B51-9D86-D16D-63CCABB54B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D7A14D-A1F1-4F91-A42D-4DE58D8B18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778" r="12778"/>
          <a:stretch/>
        </p:blipFill>
        <p:spPr>
          <a:xfrm>
            <a:off x="3117079" y="0"/>
            <a:ext cx="9074921" cy="6857107"/>
          </a:xfrm>
          <a:prstGeom prst="rect">
            <a:avLst/>
          </a:prstGeom>
          <a:solidFill>
            <a:srgbClr val="2F2E7A"/>
          </a:solidFill>
        </p:spPr>
      </p:pic>
      <p:sp>
        <p:nvSpPr>
          <p:cNvPr id="2" name="Freeform: Shape 5">
            <a:extLst>
              <a:ext uri="{FF2B5EF4-FFF2-40B4-BE49-F238E27FC236}">
                <a16:creationId xmlns:a16="http://schemas.microsoft.com/office/drawing/2014/main" id="{A4BC614E-DE08-F70A-4C09-168AB5ACE07D}"/>
              </a:ext>
            </a:extLst>
          </p:cNvPr>
          <p:cNvSpPr/>
          <p:nvPr userDrawn="1"/>
        </p:nvSpPr>
        <p:spPr>
          <a:xfrm rot="10800000">
            <a:off x="195740" y="-1787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Hind" panose="02000000000000000000" pitchFamily="50" charset="0"/>
            </a:endParaRPr>
          </a:p>
        </p:txBody>
      </p:sp>
      <p:sp>
        <p:nvSpPr>
          <p:cNvPr id="3" name="Freeform: Shape 5">
            <a:extLst>
              <a:ext uri="{FF2B5EF4-FFF2-40B4-BE49-F238E27FC236}">
                <a16:creationId xmlns:a16="http://schemas.microsoft.com/office/drawing/2014/main" id="{B17595F5-2465-84E0-F0A0-979A1D7AA557}"/>
              </a:ext>
            </a:extLst>
          </p:cNvPr>
          <p:cNvSpPr/>
          <p:nvPr userDrawn="1"/>
        </p:nvSpPr>
        <p:spPr>
          <a:xfrm rot="10800000">
            <a:off x="-10800" y="-893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Hind" panose="02000000000000000000" pitchFamily="50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D0F07F7-DF79-FE42-250D-860CA72B0B9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39580" y="4218790"/>
            <a:ext cx="4968000" cy="433968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1" i="0">
                <a:solidFill>
                  <a:srgbClr val="2088CA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F4C75B05-0199-5792-4921-B33F3F4C7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580" y="2564221"/>
            <a:ext cx="4968000" cy="15251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1" i="0">
                <a:solidFill>
                  <a:srgbClr val="3A3F43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570619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7">
            <a:extLst>
              <a:ext uri="{FF2B5EF4-FFF2-40B4-BE49-F238E27FC236}">
                <a16:creationId xmlns:a16="http://schemas.microsoft.com/office/drawing/2014/main" id="{8F4D52A2-0ED2-862A-AD35-1241FD81C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00" y="633600"/>
            <a:ext cx="10630800" cy="60478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cap="all" baseline="0">
                <a:solidFill>
                  <a:srgbClr val="3A3F43"/>
                </a:solidFill>
                <a:latin typeface="Hind SemiBold" panose="02000000000000000000" pitchFamily="50" charset="0"/>
                <a:ea typeface="+mj-ea"/>
                <a:cs typeface="Hind SemiBold" panose="02000000000000000000" pitchFamily="50" charset="0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35249FC-739A-A225-C12E-2FBA6830DDD5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781200" y="1170141"/>
            <a:ext cx="10639916" cy="43396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0" i="0">
                <a:solidFill>
                  <a:srgbClr val="3A3F43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text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A7F810-838E-09E1-4374-491CCEB104A3}"/>
              </a:ext>
            </a:extLst>
          </p:cNvPr>
          <p:cNvSpPr/>
          <p:nvPr userDrawn="1"/>
        </p:nvSpPr>
        <p:spPr>
          <a:xfrm>
            <a:off x="4869450" y="2611915"/>
            <a:ext cx="2453099" cy="2473974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00497B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C8F9D224-D352-BAF0-A7F0-B6DBCFD75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-1141" b="18367"/>
          <a:stretch/>
        </p:blipFill>
        <p:spPr>
          <a:xfrm>
            <a:off x="4498743" y="3395937"/>
            <a:ext cx="3340129" cy="102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92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ter, beach, person, holding&#10;&#10;Description automatically generated">
            <a:extLst>
              <a:ext uri="{FF2B5EF4-FFF2-40B4-BE49-F238E27FC236}">
                <a16:creationId xmlns:a16="http://schemas.microsoft.com/office/drawing/2014/main" id="{F474EC68-4D03-3F20-7544-DC2D211788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1724" b="17890"/>
          <a:stretch/>
        </p:blipFill>
        <p:spPr>
          <a:xfrm>
            <a:off x="-4531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6E6F28-6105-FBFC-3EFA-8FCA6FA5D1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34" y="2188961"/>
            <a:ext cx="4146697" cy="2332517"/>
          </a:xfrm>
          <a:prstGeom prst="rect">
            <a:avLst/>
          </a:prstGeom>
        </p:spPr>
      </p:pic>
      <p:sp>
        <p:nvSpPr>
          <p:cNvPr id="9" name="Shape 1646">
            <a:extLst>
              <a:ext uri="{FF2B5EF4-FFF2-40B4-BE49-F238E27FC236}">
                <a16:creationId xmlns:a16="http://schemas.microsoft.com/office/drawing/2014/main" id="{B88F5FC7-FC17-F3F6-44AA-639675D4CBAB}"/>
              </a:ext>
            </a:extLst>
          </p:cNvPr>
          <p:cNvSpPr/>
          <p:nvPr userDrawn="1"/>
        </p:nvSpPr>
        <p:spPr>
          <a:xfrm>
            <a:off x="7423487" y="5156534"/>
            <a:ext cx="212040" cy="212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3" y="21600"/>
                </a:moveTo>
                <a:lnTo>
                  <a:pt x="4902" y="21600"/>
                </a:lnTo>
                <a:lnTo>
                  <a:pt x="4902" y="7024"/>
                </a:lnTo>
                <a:lnTo>
                  <a:pt x="273" y="7024"/>
                </a:lnTo>
                <a:lnTo>
                  <a:pt x="273" y="21600"/>
                </a:lnTo>
                <a:cubicBezTo>
                  <a:pt x="273" y="21600"/>
                  <a:pt x="273" y="21600"/>
                  <a:pt x="273" y="21600"/>
                </a:cubicBezTo>
                <a:close/>
                <a:moveTo>
                  <a:pt x="2621" y="0"/>
                </a:moveTo>
                <a:cubicBezTo>
                  <a:pt x="1033" y="0"/>
                  <a:pt x="0" y="1086"/>
                  <a:pt x="0" y="2518"/>
                </a:cubicBezTo>
                <a:cubicBezTo>
                  <a:pt x="0" y="3917"/>
                  <a:pt x="1004" y="5039"/>
                  <a:pt x="2558" y="5039"/>
                </a:cubicBezTo>
                <a:lnTo>
                  <a:pt x="2589" y="5039"/>
                </a:lnTo>
                <a:cubicBezTo>
                  <a:pt x="4203" y="5039"/>
                  <a:pt x="5207" y="3917"/>
                  <a:pt x="5207" y="2518"/>
                </a:cubicBezTo>
                <a:cubicBezTo>
                  <a:pt x="5178" y="1086"/>
                  <a:pt x="4203" y="0"/>
                  <a:pt x="2621" y="0"/>
                </a:cubicBezTo>
                <a:cubicBezTo>
                  <a:pt x="2621" y="0"/>
                  <a:pt x="2621" y="0"/>
                  <a:pt x="2621" y="0"/>
                </a:cubicBezTo>
                <a:close/>
                <a:moveTo>
                  <a:pt x="21600" y="13242"/>
                </a:moveTo>
                <a:lnTo>
                  <a:pt x="21600" y="21600"/>
                </a:lnTo>
                <a:lnTo>
                  <a:pt x="16970" y="21600"/>
                </a:lnTo>
                <a:lnTo>
                  <a:pt x="16970" y="13803"/>
                </a:lnTo>
                <a:cubicBezTo>
                  <a:pt x="16970" y="11844"/>
                  <a:pt x="16299" y="10507"/>
                  <a:pt x="14623" y="10507"/>
                </a:cubicBezTo>
                <a:cubicBezTo>
                  <a:pt x="13345" y="10507"/>
                  <a:pt x="12582" y="11408"/>
                  <a:pt x="12250" y="12280"/>
                </a:cubicBezTo>
                <a:cubicBezTo>
                  <a:pt x="12127" y="12592"/>
                  <a:pt x="12094" y="13025"/>
                  <a:pt x="12094" y="13462"/>
                </a:cubicBezTo>
                <a:lnTo>
                  <a:pt x="12094" y="21600"/>
                </a:lnTo>
                <a:lnTo>
                  <a:pt x="7463" y="21600"/>
                </a:lnTo>
                <a:cubicBezTo>
                  <a:pt x="7463" y="21600"/>
                  <a:pt x="7525" y="8394"/>
                  <a:pt x="7463" y="7024"/>
                </a:cubicBezTo>
                <a:lnTo>
                  <a:pt x="12094" y="7024"/>
                </a:lnTo>
                <a:lnTo>
                  <a:pt x="12094" y="9093"/>
                </a:lnTo>
                <a:cubicBezTo>
                  <a:pt x="12087" y="9106"/>
                  <a:pt x="12074" y="9123"/>
                  <a:pt x="12066" y="9139"/>
                </a:cubicBezTo>
                <a:lnTo>
                  <a:pt x="12094" y="9139"/>
                </a:lnTo>
                <a:lnTo>
                  <a:pt x="12094" y="9093"/>
                </a:lnTo>
                <a:cubicBezTo>
                  <a:pt x="12710" y="8101"/>
                  <a:pt x="13808" y="6683"/>
                  <a:pt x="16269" y="6683"/>
                </a:cubicBezTo>
                <a:cubicBezTo>
                  <a:pt x="19315" y="6683"/>
                  <a:pt x="21600" y="8767"/>
                  <a:pt x="21600" y="13242"/>
                </a:cubicBezTo>
                <a:cubicBezTo>
                  <a:pt x="21600" y="13242"/>
                  <a:pt x="21600" y="13242"/>
                  <a:pt x="21600" y="13242"/>
                </a:cubicBezTo>
                <a:close/>
              </a:path>
            </a:pathLst>
          </a:custGeom>
          <a:solidFill>
            <a:srgbClr val="2188C9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1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0" name="Shape 1658">
            <a:extLst>
              <a:ext uri="{FF2B5EF4-FFF2-40B4-BE49-F238E27FC236}">
                <a16:creationId xmlns:a16="http://schemas.microsoft.com/office/drawing/2014/main" id="{CA4CD156-5682-FC97-2E8B-C1270CC6F436}"/>
              </a:ext>
            </a:extLst>
          </p:cNvPr>
          <p:cNvSpPr/>
          <p:nvPr userDrawn="1"/>
        </p:nvSpPr>
        <p:spPr>
          <a:xfrm>
            <a:off x="7896552" y="5173172"/>
            <a:ext cx="224765" cy="224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95" y="17427"/>
                </a:moveTo>
                <a:cubicBezTo>
                  <a:pt x="19495" y="18567"/>
                  <a:pt x="18567" y="19497"/>
                  <a:pt x="17424" y="19497"/>
                </a:cubicBezTo>
                <a:lnTo>
                  <a:pt x="4174" y="19497"/>
                </a:lnTo>
                <a:cubicBezTo>
                  <a:pt x="3033" y="19497"/>
                  <a:pt x="2104" y="18567"/>
                  <a:pt x="2104" y="17427"/>
                </a:cubicBezTo>
                <a:lnTo>
                  <a:pt x="2104" y="8583"/>
                </a:lnTo>
                <a:lnTo>
                  <a:pt x="5329" y="8583"/>
                </a:lnTo>
                <a:cubicBezTo>
                  <a:pt x="5049" y="9269"/>
                  <a:pt x="4895" y="10017"/>
                  <a:pt x="4895" y="10800"/>
                </a:cubicBezTo>
                <a:cubicBezTo>
                  <a:pt x="4895" y="14057"/>
                  <a:pt x="7543" y="16709"/>
                  <a:pt x="10799" y="16709"/>
                </a:cubicBezTo>
                <a:cubicBezTo>
                  <a:pt x="14056" y="16709"/>
                  <a:pt x="16705" y="14057"/>
                  <a:pt x="16705" y="10800"/>
                </a:cubicBezTo>
                <a:cubicBezTo>
                  <a:pt x="16705" y="10017"/>
                  <a:pt x="16549" y="9269"/>
                  <a:pt x="16269" y="8583"/>
                </a:cubicBezTo>
                <a:lnTo>
                  <a:pt x="19495" y="8583"/>
                </a:lnTo>
                <a:lnTo>
                  <a:pt x="19495" y="17427"/>
                </a:lnTo>
                <a:cubicBezTo>
                  <a:pt x="19495" y="17427"/>
                  <a:pt x="19495" y="17427"/>
                  <a:pt x="19495" y="17427"/>
                </a:cubicBezTo>
                <a:close/>
                <a:moveTo>
                  <a:pt x="7716" y="8583"/>
                </a:moveTo>
                <a:cubicBezTo>
                  <a:pt x="8408" y="7627"/>
                  <a:pt x="9531" y="7001"/>
                  <a:pt x="10799" y="7001"/>
                </a:cubicBezTo>
                <a:cubicBezTo>
                  <a:pt x="12068" y="7001"/>
                  <a:pt x="13191" y="7627"/>
                  <a:pt x="13882" y="8583"/>
                </a:cubicBezTo>
                <a:cubicBezTo>
                  <a:pt x="14331" y="9210"/>
                  <a:pt x="14603" y="9973"/>
                  <a:pt x="14603" y="10800"/>
                </a:cubicBezTo>
                <a:cubicBezTo>
                  <a:pt x="14603" y="12897"/>
                  <a:pt x="12896" y="14603"/>
                  <a:pt x="10799" y="14603"/>
                </a:cubicBezTo>
                <a:cubicBezTo>
                  <a:pt x="8703" y="14603"/>
                  <a:pt x="6998" y="12897"/>
                  <a:pt x="6998" y="10800"/>
                </a:cubicBezTo>
                <a:cubicBezTo>
                  <a:pt x="6998" y="9973"/>
                  <a:pt x="7266" y="9210"/>
                  <a:pt x="7716" y="8583"/>
                </a:cubicBezTo>
                <a:cubicBezTo>
                  <a:pt x="7716" y="8583"/>
                  <a:pt x="7716" y="8583"/>
                  <a:pt x="7716" y="8583"/>
                </a:cubicBezTo>
                <a:close/>
                <a:moveTo>
                  <a:pt x="18622" y="2490"/>
                </a:moveTo>
                <a:lnTo>
                  <a:pt x="19099" y="2487"/>
                </a:lnTo>
                <a:lnTo>
                  <a:pt x="19099" y="2965"/>
                </a:lnTo>
                <a:lnTo>
                  <a:pt x="19099" y="6150"/>
                </a:lnTo>
                <a:lnTo>
                  <a:pt x="15450" y="6163"/>
                </a:lnTo>
                <a:lnTo>
                  <a:pt x="15437" y="2502"/>
                </a:lnTo>
                <a:lnTo>
                  <a:pt x="18622" y="2490"/>
                </a:lnTo>
                <a:cubicBezTo>
                  <a:pt x="18622" y="2490"/>
                  <a:pt x="18622" y="2490"/>
                  <a:pt x="18622" y="2490"/>
                </a:cubicBezTo>
                <a:close/>
                <a:moveTo>
                  <a:pt x="17424" y="0"/>
                </a:moveTo>
                <a:lnTo>
                  <a:pt x="4174" y="0"/>
                </a:lnTo>
                <a:cubicBezTo>
                  <a:pt x="1873" y="0"/>
                  <a:pt x="0" y="1873"/>
                  <a:pt x="0" y="4176"/>
                </a:cubicBezTo>
                <a:lnTo>
                  <a:pt x="0" y="8583"/>
                </a:lnTo>
                <a:lnTo>
                  <a:pt x="0" y="17427"/>
                </a:lnTo>
                <a:cubicBezTo>
                  <a:pt x="0" y="19727"/>
                  <a:pt x="1873" y="21600"/>
                  <a:pt x="4174" y="21600"/>
                </a:cubicBezTo>
                <a:lnTo>
                  <a:pt x="17424" y="21600"/>
                </a:lnTo>
                <a:cubicBezTo>
                  <a:pt x="19727" y="21600"/>
                  <a:pt x="21600" y="19727"/>
                  <a:pt x="21600" y="17427"/>
                </a:cubicBezTo>
                <a:lnTo>
                  <a:pt x="21600" y="8583"/>
                </a:lnTo>
                <a:lnTo>
                  <a:pt x="21600" y="4176"/>
                </a:lnTo>
                <a:cubicBezTo>
                  <a:pt x="21600" y="1873"/>
                  <a:pt x="19727" y="0"/>
                  <a:pt x="17424" y="0"/>
                </a:cubicBezTo>
                <a:cubicBezTo>
                  <a:pt x="17424" y="0"/>
                  <a:pt x="17424" y="0"/>
                  <a:pt x="17424" y="0"/>
                </a:cubicBezTo>
                <a:close/>
              </a:path>
            </a:pathLst>
          </a:custGeom>
          <a:solidFill>
            <a:srgbClr val="2188C9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1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1" name="Shape 1652">
            <a:extLst>
              <a:ext uri="{FF2B5EF4-FFF2-40B4-BE49-F238E27FC236}">
                <a16:creationId xmlns:a16="http://schemas.microsoft.com/office/drawing/2014/main" id="{5DDE18F6-91A3-7796-AA25-C8367FA7D22D}"/>
              </a:ext>
            </a:extLst>
          </p:cNvPr>
          <p:cNvSpPr/>
          <p:nvPr userDrawn="1"/>
        </p:nvSpPr>
        <p:spPr>
          <a:xfrm>
            <a:off x="6930778" y="5194408"/>
            <a:ext cx="231684" cy="173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640" y="16021"/>
                </a:moveTo>
                <a:lnTo>
                  <a:pt x="8640" y="4401"/>
                </a:lnTo>
                <a:lnTo>
                  <a:pt x="14811" y="10212"/>
                </a:lnTo>
                <a:lnTo>
                  <a:pt x="8640" y="16021"/>
                </a:lnTo>
                <a:cubicBezTo>
                  <a:pt x="8640" y="16021"/>
                  <a:pt x="8640" y="16021"/>
                  <a:pt x="8640" y="16021"/>
                </a:cubicBezTo>
                <a:close/>
                <a:moveTo>
                  <a:pt x="21600" y="4613"/>
                </a:moveTo>
                <a:cubicBezTo>
                  <a:pt x="21600" y="2066"/>
                  <a:pt x="20156" y="0"/>
                  <a:pt x="18372" y="0"/>
                </a:cubicBezTo>
                <a:lnTo>
                  <a:pt x="3228" y="0"/>
                </a:lnTo>
                <a:cubicBezTo>
                  <a:pt x="1444" y="0"/>
                  <a:pt x="0" y="2066"/>
                  <a:pt x="0" y="4613"/>
                </a:cubicBezTo>
                <a:lnTo>
                  <a:pt x="0" y="16986"/>
                </a:lnTo>
                <a:cubicBezTo>
                  <a:pt x="0" y="19533"/>
                  <a:pt x="1444" y="21600"/>
                  <a:pt x="3228" y="21600"/>
                </a:cubicBezTo>
                <a:lnTo>
                  <a:pt x="18372" y="21600"/>
                </a:lnTo>
                <a:cubicBezTo>
                  <a:pt x="20156" y="21600"/>
                  <a:pt x="21600" y="19533"/>
                  <a:pt x="21600" y="16986"/>
                </a:cubicBezTo>
                <a:lnTo>
                  <a:pt x="21600" y="4613"/>
                </a:lnTo>
                <a:cubicBezTo>
                  <a:pt x="21600" y="4613"/>
                  <a:pt x="21600" y="4613"/>
                  <a:pt x="21600" y="4613"/>
                </a:cubicBezTo>
                <a:close/>
              </a:path>
            </a:pathLst>
          </a:custGeom>
          <a:solidFill>
            <a:srgbClr val="2188C9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1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2" name="Freeform 27">
            <a:extLst>
              <a:ext uri="{FF2B5EF4-FFF2-40B4-BE49-F238E27FC236}">
                <a16:creationId xmlns:a16="http://schemas.microsoft.com/office/drawing/2014/main" id="{3C3DEF7E-17AB-2834-77AD-E67D169E6E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43067" y="5156534"/>
            <a:ext cx="126686" cy="235274"/>
          </a:xfrm>
          <a:custGeom>
            <a:avLst/>
            <a:gdLst>
              <a:gd name="T0" fmla="*/ 248 w 249"/>
              <a:gd name="T1" fmla="*/ 80 h 453"/>
              <a:gd name="T2" fmla="*/ 248 w 249"/>
              <a:gd name="T3" fmla="*/ 80 h 453"/>
              <a:gd name="T4" fmla="*/ 177 w 249"/>
              <a:gd name="T5" fmla="*/ 80 h 453"/>
              <a:gd name="T6" fmla="*/ 160 w 249"/>
              <a:gd name="T7" fmla="*/ 107 h 453"/>
              <a:gd name="T8" fmla="*/ 160 w 249"/>
              <a:gd name="T9" fmla="*/ 160 h 453"/>
              <a:gd name="T10" fmla="*/ 248 w 249"/>
              <a:gd name="T11" fmla="*/ 160 h 453"/>
              <a:gd name="T12" fmla="*/ 248 w 249"/>
              <a:gd name="T13" fmla="*/ 231 h 453"/>
              <a:gd name="T14" fmla="*/ 160 w 249"/>
              <a:gd name="T15" fmla="*/ 231 h 453"/>
              <a:gd name="T16" fmla="*/ 160 w 249"/>
              <a:gd name="T17" fmla="*/ 452 h 453"/>
              <a:gd name="T18" fmla="*/ 79 w 249"/>
              <a:gd name="T19" fmla="*/ 452 h 453"/>
              <a:gd name="T20" fmla="*/ 79 w 249"/>
              <a:gd name="T21" fmla="*/ 231 h 453"/>
              <a:gd name="T22" fmla="*/ 0 w 249"/>
              <a:gd name="T23" fmla="*/ 231 h 453"/>
              <a:gd name="T24" fmla="*/ 0 w 249"/>
              <a:gd name="T25" fmla="*/ 160 h 453"/>
              <a:gd name="T26" fmla="*/ 79 w 249"/>
              <a:gd name="T27" fmla="*/ 160 h 453"/>
              <a:gd name="T28" fmla="*/ 79 w 249"/>
              <a:gd name="T29" fmla="*/ 116 h 453"/>
              <a:gd name="T30" fmla="*/ 177 w 249"/>
              <a:gd name="T31" fmla="*/ 0 h 453"/>
              <a:gd name="T32" fmla="*/ 248 w 249"/>
              <a:gd name="T33" fmla="*/ 0 h 453"/>
              <a:gd name="T34" fmla="*/ 248 w 249"/>
              <a:gd name="T35" fmla="*/ 80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9" h="453">
                <a:moveTo>
                  <a:pt x="248" y="80"/>
                </a:moveTo>
                <a:lnTo>
                  <a:pt x="248" y="80"/>
                </a:lnTo>
                <a:cubicBezTo>
                  <a:pt x="177" y="80"/>
                  <a:pt x="177" y="80"/>
                  <a:pt x="177" y="80"/>
                </a:cubicBezTo>
                <a:cubicBezTo>
                  <a:pt x="169" y="80"/>
                  <a:pt x="160" y="89"/>
                  <a:pt x="160" y="107"/>
                </a:cubicBezTo>
                <a:cubicBezTo>
                  <a:pt x="160" y="160"/>
                  <a:pt x="160" y="160"/>
                  <a:pt x="160" y="160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48" y="231"/>
                  <a:pt x="248" y="231"/>
                  <a:pt x="248" y="231"/>
                </a:cubicBezTo>
                <a:cubicBezTo>
                  <a:pt x="160" y="231"/>
                  <a:pt x="160" y="231"/>
                  <a:pt x="160" y="231"/>
                </a:cubicBezTo>
                <a:cubicBezTo>
                  <a:pt x="160" y="452"/>
                  <a:pt x="160" y="452"/>
                  <a:pt x="160" y="452"/>
                </a:cubicBezTo>
                <a:cubicBezTo>
                  <a:pt x="79" y="452"/>
                  <a:pt x="79" y="452"/>
                  <a:pt x="79" y="452"/>
                </a:cubicBezTo>
                <a:cubicBezTo>
                  <a:pt x="79" y="231"/>
                  <a:pt x="79" y="231"/>
                  <a:pt x="79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60"/>
                  <a:pt x="0" y="160"/>
                  <a:pt x="0" y="160"/>
                </a:cubicBezTo>
                <a:cubicBezTo>
                  <a:pt x="79" y="160"/>
                  <a:pt x="79" y="160"/>
                  <a:pt x="79" y="160"/>
                </a:cubicBezTo>
                <a:cubicBezTo>
                  <a:pt x="79" y="116"/>
                  <a:pt x="79" y="116"/>
                  <a:pt x="79" y="116"/>
                </a:cubicBezTo>
                <a:cubicBezTo>
                  <a:pt x="79" y="54"/>
                  <a:pt x="115" y="0"/>
                  <a:pt x="177" y="0"/>
                </a:cubicBezTo>
                <a:cubicBezTo>
                  <a:pt x="248" y="0"/>
                  <a:pt x="248" y="0"/>
                  <a:pt x="248" y="0"/>
                </a:cubicBezTo>
                <a:lnTo>
                  <a:pt x="248" y="80"/>
                </a:lnTo>
              </a:path>
            </a:pathLst>
          </a:custGeom>
          <a:solidFill>
            <a:srgbClr val="2188C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7145" tIns="8573" rIns="17145" bIns="8573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90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2D1B64-DF35-A853-AEAF-6A50BA87C102}"/>
              </a:ext>
            </a:extLst>
          </p:cNvPr>
          <p:cNvCxnSpPr>
            <a:cxnSpLocks/>
          </p:cNvCxnSpPr>
          <p:nvPr userDrawn="1"/>
        </p:nvCxnSpPr>
        <p:spPr>
          <a:xfrm>
            <a:off x="6216650" y="1224038"/>
            <a:ext cx="0" cy="4262363"/>
          </a:xfrm>
          <a:prstGeom prst="line">
            <a:avLst/>
          </a:prstGeom>
          <a:ln>
            <a:solidFill>
              <a:srgbClr val="2188C9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647A45A-731D-173A-3D83-7CA539859C73}"/>
              </a:ext>
            </a:extLst>
          </p:cNvPr>
          <p:cNvSpPr txBox="1"/>
          <p:nvPr userDrawn="1"/>
        </p:nvSpPr>
        <p:spPr>
          <a:xfrm>
            <a:off x="6481613" y="4039166"/>
            <a:ext cx="3224601" cy="1077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1" err="1">
                <a:solidFill>
                  <a:srgbClr val="525252"/>
                </a:solidFill>
                <a:latin typeface="Hind Light" panose="02000000000000000000" pitchFamily="50" charset="0"/>
                <a:ea typeface="Lato Light" charset="0"/>
                <a:cs typeface="Hind Light" panose="02000000000000000000" pitchFamily="50" charset="0"/>
              </a:rPr>
              <a:t>hawkridgesys.com</a:t>
            </a:r>
            <a:endParaRPr lang="en-US" sz="1601">
              <a:solidFill>
                <a:srgbClr val="525252"/>
              </a:solidFill>
              <a:latin typeface="Hind Light" panose="02000000000000000000" pitchFamily="50" charset="0"/>
              <a:ea typeface="Lato Light" charset="0"/>
              <a:cs typeface="Hind Light" panose="02000000000000000000" pitchFamily="50" charset="0"/>
            </a:endParaRPr>
          </a:p>
          <a:p>
            <a:r>
              <a:rPr lang="en-US" sz="1601" err="1">
                <a:solidFill>
                  <a:srgbClr val="525252"/>
                </a:solidFill>
                <a:latin typeface="Hind Light" panose="02000000000000000000" pitchFamily="50" charset="0"/>
                <a:ea typeface="Lato Light" charset="0"/>
                <a:cs typeface="Hind Light" panose="02000000000000000000" pitchFamily="50" charset="0"/>
              </a:rPr>
              <a:t>hawk@hawkridgesys.com</a:t>
            </a:r>
            <a:endParaRPr lang="en-US" sz="1601">
              <a:solidFill>
                <a:srgbClr val="525252"/>
              </a:solidFill>
              <a:latin typeface="Hind Light" panose="02000000000000000000" pitchFamily="50" charset="0"/>
              <a:ea typeface="Lato Light" charset="0"/>
              <a:cs typeface="Hind Light" panose="02000000000000000000" pitchFamily="50" charset="0"/>
            </a:endParaRPr>
          </a:p>
          <a:p>
            <a:r>
              <a:rPr lang="en-US" sz="1601">
                <a:solidFill>
                  <a:srgbClr val="525252"/>
                </a:solidFill>
                <a:latin typeface="Hind Light" panose="02000000000000000000" pitchFamily="50" charset="0"/>
                <a:ea typeface="Lato Light" charset="0"/>
                <a:cs typeface="Hind Light" panose="02000000000000000000" pitchFamily="50" charset="0"/>
              </a:rPr>
              <a:t>United States: (877) 266-4469</a:t>
            </a:r>
          </a:p>
          <a:p>
            <a:r>
              <a:rPr lang="en-US" sz="1601">
                <a:solidFill>
                  <a:srgbClr val="525252"/>
                </a:solidFill>
                <a:latin typeface="Hind Light" panose="02000000000000000000" pitchFamily="50" charset="0"/>
                <a:ea typeface="Lato Light" charset="0"/>
                <a:cs typeface="Hind Light" panose="02000000000000000000" pitchFamily="50" charset="0"/>
              </a:rPr>
              <a:t>Canada: (866) 587-6803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A4AABA-A1A1-5BEE-35F0-C745BC32C4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81613" y="1246218"/>
            <a:ext cx="5024748" cy="77336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600" b="1" i="0"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</a:lstStyle>
          <a:p>
            <a:r>
              <a:rPr lang="en-US"/>
              <a:t>GET IN TOUCH WITH US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55426C0-EE37-8309-A129-238AF52EC2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43067" y="2322447"/>
            <a:ext cx="5024753" cy="13686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latin typeface="Hind" panose="02000000000000000000" pitchFamily="2" charset="77"/>
                <a:cs typeface="Hind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>
                <a:solidFill>
                  <a:srgbClr val="525252"/>
                </a:solidFill>
                <a:latin typeface="Hind Light" panose="02000000000000000000" pitchFamily="50" charset="0"/>
                <a:cs typeface="Hind Light" panose="02000000000000000000" pitchFamily="50" charset="0"/>
              </a:rPr>
              <a:t>From concept to production, our team of experts will work with you to understand your specific requirements. </a:t>
            </a:r>
          </a:p>
          <a:p>
            <a:endParaRPr lang="en-US">
              <a:solidFill>
                <a:srgbClr val="525252"/>
              </a:solidFill>
              <a:latin typeface="Hind" panose="02000000000000000000" pitchFamily="50" charset="0"/>
              <a:cs typeface="Hind" panose="02000000000000000000" pitchFamily="50" charset="0"/>
            </a:endParaRPr>
          </a:p>
          <a:p>
            <a:r>
              <a:rPr lang="en-US">
                <a:solidFill>
                  <a:srgbClr val="000000"/>
                </a:solidFill>
                <a:effectLst/>
                <a:latin typeface="Helvetica" pitchFamily="2" charset="0"/>
              </a:rPr>
              <a:t>Better engineering starts here. </a:t>
            </a:r>
          </a:p>
        </p:txBody>
      </p:sp>
    </p:spTree>
    <p:extLst>
      <p:ext uri="{BB962C8B-B14F-4D97-AF65-F5344CB8AC3E}">
        <p14:creationId xmlns:p14="http://schemas.microsoft.com/office/powerpoint/2010/main" val="20927764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6978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7058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Demo Enhanc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0E890C-94D3-4958-B1D0-8482D5E96D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0404" y="352038"/>
            <a:ext cx="5283581" cy="332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3ds Condensed" panose="02000503020000020004" pitchFamily="50" charset="0"/>
              </a:defRPr>
            </a:lvl1pPr>
          </a:lstStyle>
          <a:p>
            <a:r>
              <a:rPr lang="en-US" sz="1867" dirty="0">
                <a:solidFill>
                  <a:srgbClr val="DA291C"/>
                </a:solidFill>
                <a:latin typeface="3DS V2" pitchFamily="2" charset="0"/>
              </a:rPr>
              <a:t>Demo Enhancement Title_01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44344CC-0ED4-4D9C-A955-85A13B9039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404" y="837303"/>
            <a:ext cx="6697853" cy="133638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1"/>
                </a:solidFill>
                <a:latin typeface="3DS V2 Light Condensed" pitchFamily="2" charset="0"/>
              </a:defRPr>
            </a:lvl1pPr>
          </a:lstStyle>
          <a:p>
            <a:pPr marL="228611" marR="0" lvl="0" indent="-228611" algn="l" defTabSz="91444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rgbClr val="005386"/>
                </a:solidFill>
              </a:rPr>
              <a:t>Benefits_01</a:t>
            </a:r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C368A360-345E-E721-839B-72B625AC3F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404" y="2326084"/>
            <a:ext cx="5283581" cy="332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3ds Condensed" panose="02000503020000020004" pitchFamily="50" charset="0"/>
              </a:defRPr>
            </a:lvl1pPr>
          </a:lstStyle>
          <a:p>
            <a:r>
              <a:rPr lang="en-US" sz="1867" dirty="0">
                <a:solidFill>
                  <a:srgbClr val="DA291C"/>
                </a:solidFill>
                <a:latin typeface="3DS V2" pitchFamily="2" charset="0"/>
              </a:rPr>
              <a:t>Demo Enhancement Title_02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FB63064C-63A0-70EE-90C8-2663248CE6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0404" y="4300128"/>
            <a:ext cx="5283581" cy="332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3ds Condensed" panose="02000503020000020004" pitchFamily="50" charset="0"/>
              </a:defRPr>
            </a:lvl1pPr>
          </a:lstStyle>
          <a:p>
            <a:r>
              <a:rPr lang="en-US" sz="1867" dirty="0">
                <a:solidFill>
                  <a:srgbClr val="DA291C"/>
                </a:solidFill>
                <a:latin typeface="3DS V2" pitchFamily="2" charset="0"/>
              </a:rPr>
              <a:t>Demo Enhancement Title_03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79E90C39-9608-43F4-355D-3E3D6FD393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0404" y="2811348"/>
            <a:ext cx="6697853" cy="133638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1"/>
                </a:solidFill>
                <a:latin typeface="3DS V2 Light Condensed" pitchFamily="2" charset="0"/>
              </a:defRPr>
            </a:lvl1pPr>
          </a:lstStyle>
          <a:p>
            <a:pPr marL="228611" marR="0" lvl="0" indent="-228611" algn="l" defTabSz="91444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rgbClr val="005386"/>
                </a:solidFill>
              </a:rPr>
              <a:t>Benefits_02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1F0B268-5C13-46A4-7757-9D12333B57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0404" y="4785393"/>
            <a:ext cx="6697853" cy="1336380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1"/>
                </a:solidFill>
                <a:latin typeface="3DS V2 Light Condensed" pitchFamily="2" charset="0"/>
              </a:defRPr>
            </a:lvl1pPr>
          </a:lstStyle>
          <a:p>
            <a:pPr marL="228611" marR="0" lvl="0" indent="-228611" algn="l" defTabSz="91444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rgbClr val="005386"/>
                </a:solidFill>
              </a:rPr>
              <a:t>Benefits_03</a:t>
            </a:r>
          </a:p>
        </p:txBody>
      </p:sp>
    </p:spTree>
    <p:extLst>
      <p:ext uri="{BB962C8B-B14F-4D97-AF65-F5344CB8AC3E}">
        <p14:creationId xmlns:p14="http://schemas.microsoft.com/office/powerpoint/2010/main" val="1692350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Extended Enhanc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0E890C-94D3-4958-B1D0-8482D5E96D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0404" y="350565"/>
            <a:ext cx="5283581" cy="332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3ds Condensed" panose="02000503020000020004" pitchFamily="50" charset="0"/>
              </a:defRPr>
            </a:lvl1pPr>
          </a:lstStyle>
          <a:p>
            <a:r>
              <a:rPr lang="en-US" sz="1867" dirty="0">
                <a:solidFill>
                  <a:srgbClr val="DA291C"/>
                </a:solidFill>
                <a:latin typeface="3DS V2" pitchFamily="2" charset="0"/>
              </a:rPr>
              <a:t>Extended Enhancement Title_01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44344CC-0ED4-4D9C-A955-85A13B9039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403" y="835830"/>
            <a:ext cx="6697853" cy="23564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1"/>
                </a:solidFill>
                <a:latin typeface="3DS V2 Light Condensed" pitchFamily="2" charset="0"/>
              </a:defRPr>
            </a:lvl1pPr>
          </a:lstStyle>
          <a:p>
            <a:pPr marL="228611" marR="0" lvl="0" indent="-228611" algn="l" defTabSz="91444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rgbClr val="005386"/>
                </a:solidFill>
              </a:rPr>
              <a:t>Benefits_01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8ECFF574-99C4-EED1-28EC-726CE398BB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403" y="3344655"/>
            <a:ext cx="5283582" cy="332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3ds Condensed" panose="02000503020000020004" pitchFamily="50" charset="0"/>
              </a:defRPr>
            </a:lvl1pPr>
          </a:lstStyle>
          <a:p>
            <a:r>
              <a:rPr lang="en-US" sz="1867" dirty="0">
                <a:solidFill>
                  <a:srgbClr val="DA291C"/>
                </a:solidFill>
                <a:latin typeface="3DS V2" pitchFamily="2" charset="0"/>
              </a:rPr>
              <a:t>Extended Enhancement Title_02</a:t>
            </a:r>
          </a:p>
        </p:txBody>
      </p:sp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AF241CA0-52BC-1D3D-0919-4EBB8871D6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0403" y="3829920"/>
            <a:ext cx="6697853" cy="23564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1"/>
                </a:solidFill>
                <a:latin typeface="3DS V2 Light Condensed" pitchFamily="2" charset="0"/>
              </a:defRPr>
            </a:lvl1pPr>
          </a:lstStyle>
          <a:p>
            <a:pPr marL="228611" marR="0" lvl="0" indent="-228611" algn="l" defTabSz="91444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rgbClr val="005386"/>
                </a:solidFill>
              </a:rPr>
              <a:t>Benefits_02</a:t>
            </a:r>
          </a:p>
        </p:txBody>
      </p:sp>
    </p:spTree>
    <p:extLst>
      <p:ext uri="{BB962C8B-B14F-4D97-AF65-F5344CB8AC3E}">
        <p14:creationId xmlns:p14="http://schemas.microsoft.com/office/powerpoint/2010/main" val="421129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458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5A22-64C3-7C03-4AC3-B5C22121D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AB8A3-EB05-A958-E5A8-2A90386E1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7956C-8081-83F4-F0F5-7C550DF9A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F5C87-DE6F-4776-8DF1-1A19E28CF1D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C1694-B238-12BE-4864-BBA269E1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7BE6D-5638-1B31-6EDD-7992E282B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2422-EB79-49CA-80A7-2C0FF7477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746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2A9564-6EA7-BF0F-AA34-544CCE520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F5C87-DE6F-4776-8DF1-1A19E28CF1D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E3AE24-4763-D024-A953-F91D7E958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A0076-B33E-3966-8452-7BAD8F02A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22422-EB79-49CA-80A7-2C0FF7477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3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AF6259-F144-42D3-B375-FAD792B5C7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6"/>
          <a:stretch/>
        </p:blipFill>
        <p:spPr>
          <a:xfrm>
            <a:off x="2535382" y="0"/>
            <a:ext cx="9656618" cy="6858000"/>
          </a:xfrm>
          <a:prstGeom prst="rect">
            <a:avLst/>
          </a:prstGeom>
        </p:spPr>
      </p:pic>
      <p:sp>
        <p:nvSpPr>
          <p:cNvPr id="5" name="Freeform: Shape 5">
            <a:extLst>
              <a:ext uri="{FF2B5EF4-FFF2-40B4-BE49-F238E27FC236}">
                <a16:creationId xmlns:a16="http://schemas.microsoft.com/office/drawing/2014/main" id="{358DA84E-6FD8-D098-F6D4-7A386C8147B7}"/>
              </a:ext>
            </a:extLst>
          </p:cNvPr>
          <p:cNvSpPr/>
          <p:nvPr userDrawn="1"/>
        </p:nvSpPr>
        <p:spPr>
          <a:xfrm rot="10800000">
            <a:off x="195740" y="-1787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Hind" panose="02000000000000000000" pitchFamily="50" charset="0"/>
            </a:endParaRPr>
          </a:p>
        </p:txBody>
      </p:sp>
      <p:sp>
        <p:nvSpPr>
          <p:cNvPr id="7" name="Freeform: Shape 5">
            <a:extLst>
              <a:ext uri="{FF2B5EF4-FFF2-40B4-BE49-F238E27FC236}">
                <a16:creationId xmlns:a16="http://schemas.microsoft.com/office/drawing/2014/main" id="{B026A028-4E27-6F7E-89B6-9ED93F1B5F4D}"/>
              </a:ext>
            </a:extLst>
          </p:cNvPr>
          <p:cNvSpPr/>
          <p:nvPr userDrawn="1"/>
        </p:nvSpPr>
        <p:spPr>
          <a:xfrm rot="10800000">
            <a:off x="-10800" y="-893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Hind" panose="02000000000000000000" pitchFamily="50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01D8B8-78A0-7634-4962-A3CF76AAB51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39580" y="4218790"/>
            <a:ext cx="4968000" cy="433968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1" i="0">
                <a:solidFill>
                  <a:srgbClr val="2088CA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C31267A1-C683-9EC6-375A-A65455AB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580" y="2564221"/>
            <a:ext cx="4968000" cy="15251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1" i="0">
                <a:solidFill>
                  <a:srgbClr val="3A3F43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0674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D7A14D-A1F1-4F91-A42D-4DE58D8B1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3766" r="33237"/>
          <a:stretch/>
        </p:blipFill>
        <p:spPr>
          <a:xfrm>
            <a:off x="3117079" y="0"/>
            <a:ext cx="9074921" cy="6857107"/>
          </a:xfrm>
          <a:prstGeom prst="rect">
            <a:avLst/>
          </a:prstGeom>
          <a:noFill/>
        </p:spPr>
      </p:pic>
      <p:sp>
        <p:nvSpPr>
          <p:cNvPr id="2" name="Freeform: Shape 5">
            <a:extLst>
              <a:ext uri="{FF2B5EF4-FFF2-40B4-BE49-F238E27FC236}">
                <a16:creationId xmlns:a16="http://schemas.microsoft.com/office/drawing/2014/main" id="{9BC37853-4C44-4025-C266-EC0D9F9F4E8F}"/>
              </a:ext>
            </a:extLst>
          </p:cNvPr>
          <p:cNvSpPr/>
          <p:nvPr userDrawn="1"/>
        </p:nvSpPr>
        <p:spPr>
          <a:xfrm rot="10800000">
            <a:off x="195740" y="-1787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Hind" panose="02000000000000000000" pitchFamily="50" charset="0"/>
            </a:endParaRPr>
          </a:p>
        </p:txBody>
      </p:sp>
      <p:sp>
        <p:nvSpPr>
          <p:cNvPr id="3" name="Freeform: Shape 5">
            <a:extLst>
              <a:ext uri="{FF2B5EF4-FFF2-40B4-BE49-F238E27FC236}">
                <a16:creationId xmlns:a16="http://schemas.microsoft.com/office/drawing/2014/main" id="{8041E466-5237-0671-D340-954B7CD86D15}"/>
              </a:ext>
            </a:extLst>
          </p:cNvPr>
          <p:cNvSpPr/>
          <p:nvPr userDrawn="1"/>
        </p:nvSpPr>
        <p:spPr>
          <a:xfrm rot="10800000">
            <a:off x="-10800" y="-893"/>
            <a:ext cx="8251200" cy="6858000"/>
          </a:xfrm>
          <a:custGeom>
            <a:avLst/>
            <a:gdLst>
              <a:gd name="connsiteX0" fmla="*/ 0 w 8229600"/>
              <a:gd name="connsiteY0" fmla="*/ 0 h 6858000"/>
              <a:gd name="connsiteX1" fmla="*/ 8229600 w 8229600"/>
              <a:gd name="connsiteY1" fmla="*/ 0 h 6858000"/>
              <a:gd name="connsiteX2" fmla="*/ 8229600 w 8229600"/>
              <a:gd name="connsiteY2" fmla="*/ 6858000 h 6858000"/>
              <a:gd name="connsiteX3" fmla="*/ 4391025 w 8229600"/>
              <a:gd name="connsiteY3" fmla="*/ 6858000 h 6858000"/>
              <a:gd name="connsiteX4" fmla="*/ 0 w 82296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0" h="6858000">
                <a:moveTo>
                  <a:pt x="0" y="0"/>
                </a:moveTo>
                <a:lnTo>
                  <a:pt x="8229600" y="0"/>
                </a:lnTo>
                <a:lnTo>
                  <a:pt x="8229600" y="6858000"/>
                </a:lnTo>
                <a:lnTo>
                  <a:pt x="4391025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Hind" panose="02000000000000000000" pitchFamily="50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D00862-A944-65B9-2DC7-74656B565A8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39580" y="4218790"/>
            <a:ext cx="4968000" cy="433968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2400" b="1" i="0">
                <a:solidFill>
                  <a:srgbClr val="2088CA"/>
                </a:solidFill>
                <a:latin typeface="Hind Light" panose="02000000000000000000" pitchFamily="2" charset="77"/>
                <a:cs typeface="Hind Light" panose="02000000000000000000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E48D30EA-A136-8FE9-C384-5CCF547527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580" y="2564221"/>
            <a:ext cx="4968000" cy="152517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6000" b="1" i="0">
                <a:solidFill>
                  <a:srgbClr val="3A3F43"/>
                </a:solidFill>
                <a:latin typeface="Hind SemiBold" panose="02000000000000000000" pitchFamily="2" charset="77"/>
                <a:cs typeface="Hind SemiBold" panose="02000000000000000000" pitchFamily="2" charset="77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92790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8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3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F7E188-E17E-E5BE-679E-795A4FC91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304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771" r:id="rId3"/>
    <p:sldLayoutId id="2147483692" r:id="rId4"/>
    <p:sldLayoutId id="2147483764" r:id="rId5"/>
    <p:sldLayoutId id="2147483765" r:id="rId6"/>
    <p:sldLayoutId id="2147483699" r:id="rId7"/>
    <p:sldLayoutId id="2147483662" r:id="rId8"/>
    <p:sldLayoutId id="2147483663" r:id="rId9"/>
    <p:sldLayoutId id="2147483700" r:id="rId10"/>
    <p:sldLayoutId id="2147483701" r:id="rId11"/>
    <p:sldLayoutId id="2147483702" r:id="rId12"/>
    <p:sldLayoutId id="2147483722" r:id="rId13"/>
    <p:sldLayoutId id="2147483744" r:id="rId14"/>
    <p:sldLayoutId id="2147483751" r:id="rId15"/>
    <p:sldLayoutId id="2147483763" r:id="rId16"/>
    <p:sldLayoutId id="2147483682" r:id="rId17"/>
    <p:sldLayoutId id="2147483665" r:id="rId18"/>
    <p:sldLayoutId id="2147483746" r:id="rId19"/>
    <p:sldLayoutId id="2147483770" r:id="rId20"/>
    <p:sldLayoutId id="2147483747" r:id="rId21"/>
    <p:sldLayoutId id="2147483691" r:id="rId22"/>
    <p:sldLayoutId id="2147483748" r:id="rId23"/>
    <p:sldLayoutId id="2147483749" r:id="rId24"/>
    <p:sldLayoutId id="2147483766" r:id="rId25"/>
    <p:sldLayoutId id="2147483750" r:id="rId26"/>
    <p:sldLayoutId id="2147483696" r:id="rId27"/>
    <p:sldLayoutId id="2147483714" r:id="rId28"/>
    <p:sldLayoutId id="2147483752" r:id="rId29"/>
    <p:sldLayoutId id="2147483753" r:id="rId30"/>
    <p:sldLayoutId id="2147483711" r:id="rId31"/>
    <p:sldLayoutId id="2147483717" r:id="rId32"/>
    <p:sldLayoutId id="2147483718" r:id="rId33"/>
    <p:sldLayoutId id="2147483712" r:id="rId34"/>
    <p:sldLayoutId id="2147483715" r:id="rId35"/>
    <p:sldLayoutId id="2147483716" r:id="rId36"/>
    <p:sldLayoutId id="2147483709" r:id="rId37"/>
    <p:sldLayoutId id="2147483710" r:id="rId38"/>
    <p:sldLayoutId id="2147483713" r:id="rId39"/>
    <p:sldLayoutId id="2147483754" r:id="rId40"/>
    <p:sldLayoutId id="2147483762" r:id="rId41"/>
    <p:sldLayoutId id="2147483755" r:id="rId42"/>
    <p:sldLayoutId id="2147483756" r:id="rId43"/>
    <p:sldLayoutId id="2147483708" r:id="rId44"/>
    <p:sldLayoutId id="2147483653" r:id="rId45"/>
    <p:sldLayoutId id="2147483670" r:id="rId46"/>
    <p:sldLayoutId id="2147483697" r:id="rId47"/>
    <p:sldLayoutId id="2147483723" r:id="rId48"/>
    <p:sldLayoutId id="2147483724" r:id="rId49"/>
    <p:sldLayoutId id="2147483767" r:id="rId50"/>
    <p:sldLayoutId id="2147483667" r:id="rId51"/>
    <p:sldLayoutId id="2147483759" r:id="rId52"/>
    <p:sldLayoutId id="2147483695" r:id="rId53"/>
    <p:sldLayoutId id="2147483732" r:id="rId54"/>
    <p:sldLayoutId id="2147483679" r:id="rId55"/>
    <p:sldLayoutId id="2147483757" r:id="rId56"/>
    <p:sldLayoutId id="2147483758" r:id="rId57"/>
    <p:sldLayoutId id="2147483768" r:id="rId58"/>
    <p:sldLayoutId id="2147483677" r:id="rId59"/>
    <p:sldLayoutId id="2147483733" r:id="rId60"/>
    <p:sldLayoutId id="2147483740" r:id="rId61"/>
    <p:sldLayoutId id="2147483741" r:id="rId62"/>
    <p:sldLayoutId id="2147483761" r:id="rId63"/>
    <p:sldLayoutId id="2147483769" r:id="rId64"/>
    <p:sldLayoutId id="2147483678" r:id="rId65"/>
    <p:sldLayoutId id="2147483760" r:id="rId66"/>
    <p:sldLayoutId id="2147483675" r:id="rId67"/>
    <p:sldLayoutId id="2147483676" r:id="rId68"/>
    <p:sldLayoutId id="2147483743" r:id="rId69"/>
    <p:sldLayoutId id="2147483680" r:id="rId70"/>
    <p:sldLayoutId id="2147483674" r:id="rId71"/>
    <p:sldLayoutId id="2147483681" r:id="rId72"/>
    <p:sldLayoutId id="2147483772" r:id="rId7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088CA"/>
        </a:buClr>
        <a:buFont typeface="Arial" panose="020B0604020202020204" pitchFamily="34" charset="0"/>
        <a:buChar char="•"/>
        <a:defRPr sz="2800" kern="1200">
          <a:solidFill>
            <a:srgbClr val="3A3F4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88CA"/>
        </a:buClr>
        <a:buFont typeface="Arial" panose="020B0604020202020204" pitchFamily="34" charset="0"/>
        <a:buChar char="•"/>
        <a:defRPr sz="2400" kern="1200">
          <a:solidFill>
            <a:srgbClr val="3A3F4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A3F43"/>
        </a:buClr>
        <a:buFont typeface="Arial" panose="020B0604020202020204" pitchFamily="34" charset="0"/>
        <a:buChar char="•"/>
        <a:defRPr sz="2000" kern="1200">
          <a:solidFill>
            <a:srgbClr val="3A3F4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A3F43"/>
        </a:buClr>
        <a:buFont typeface="Arial" panose="020B0604020202020204" pitchFamily="34" charset="0"/>
        <a:buChar char="•"/>
        <a:defRPr sz="1800" kern="1200">
          <a:solidFill>
            <a:srgbClr val="3A3F4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A3F43"/>
        </a:buClr>
        <a:buFont typeface="Arial" panose="020B0604020202020204" pitchFamily="34" charset="0"/>
        <a:buChar char="•"/>
        <a:defRPr sz="1800" kern="1200">
          <a:solidFill>
            <a:srgbClr val="3A3F4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2E3962D-0351-B697-212D-AA3B23BA8F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6686" y="6442075"/>
            <a:ext cx="1489073" cy="277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89E9B8-60B9-B3FB-35C2-AB224C64259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"/>
          <a:stretch/>
        </p:blipFill>
        <p:spPr>
          <a:xfrm>
            <a:off x="0" y="0"/>
            <a:ext cx="12191577" cy="6858000"/>
          </a:xfrm>
          <a:prstGeom prst="rect">
            <a:avLst/>
          </a:prstGeom>
        </p:spPr>
      </p:pic>
      <p:pic>
        <p:nvPicPr>
          <p:cNvPr id="3" name="Picture 2" descr="A red and black logo&#10;&#10;AI-generated content may be incorrect.">
            <a:extLst>
              <a:ext uri="{FF2B5EF4-FFF2-40B4-BE49-F238E27FC236}">
                <a16:creationId xmlns:a16="http://schemas.microsoft.com/office/drawing/2014/main" id="{410A219B-ED22-4873-27B7-9D6E26015C7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" y="6432633"/>
            <a:ext cx="1542859" cy="28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6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3.pn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3.png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3.png"/><Relationship Id="rId4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3.png"/><Relationship Id="rId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3.png"/><Relationship Id="rId4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3.png"/><Relationship Id="rId4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3ds.com/support/progdir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3.png"/><Relationship Id="rId4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3.png"/><Relationship Id="rId4" Type="http://schemas.openxmlformats.org/officeDocument/2006/relationships/image" Target="../media/image1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3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3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824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C3AD6-C5FD-E6A6-89D3-CA0C46D12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40EC9-166D-F8E8-BE4D-72D931E65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088CA"/>
                </a:solidFill>
              </a:rPr>
              <a:t>What’s New in</a:t>
            </a:r>
            <a:r>
              <a:rPr lang="en-US" dirty="0"/>
              <a:t> SOLIDWORKS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96069-CEE6-A91B-10A5-51B5BCA3D41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81199" y="1598497"/>
            <a:ext cx="7076926" cy="4418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088CA"/>
                </a:solidFill>
                <a:latin typeface="Hind SemiBold" panose="02000000000000000000" pitchFamily="2" charset="0"/>
                <a:cs typeface="Hind SemiBold" panose="02000000000000000000" pitchFamily="2" charset="0"/>
              </a:rPr>
              <a:t>UX Improvements for Validity Checks</a:t>
            </a:r>
          </a:p>
          <a:p>
            <a:r>
              <a:rPr lang="en-US" sz="2000" dirty="0"/>
              <a:t>Bodies with missing materials listed in error message</a:t>
            </a:r>
          </a:p>
          <a:p>
            <a:r>
              <a:rPr lang="en-US" sz="2000" dirty="0"/>
              <a:t>Failed mesh control bodies listed in error message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2088CA"/>
                </a:solidFill>
                <a:latin typeface="Hind SemiBold" panose="02000000000000000000" pitchFamily="2" charset="0"/>
                <a:cs typeface="Hind SemiBold" panose="02000000000000000000" pitchFamily="2" charset="0"/>
              </a:rPr>
              <a:t>Pin Connector Forces for Random Vibration</a:t>
            </a:r>
          </a:p>
          <a:p>
            <a:r>
              <a:rPr lang="en-US" sz="2000" dirty="0"/>
              <a:t>Extract shear force, axial force, bending moment, and torque for pins in random vibration studies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8C74621-08FC-6D21-8563-D70DD2EAD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E1DCF9-5D62-FDEA-9716-28009DDF5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25" y="2471971"/>
            <a:ext cx="4162426" cy="267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73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96042-6506-F81B-D6D7-009BC80AE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7A035-C7D7-8C14-7374-FFDD6437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088CA"/>
                </a:solidFill>
              </a:rPr>
              <a:t>What’s New in</a:t>
            </a:r>
            <a:r>
              <a:rPr lang="en-US" dirty="0"/>
              <a:t> SOLIDWORKS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49CE2-F654-2783-6E5C-A17B6736076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81198" y="1598497"/>
            <a:ext cx="10630799" cy="4418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088CA"/>
                </a:solidFill>
                <a:latin typeface="Hind SemiBold" panose="02000000000000000000" pitchFamily="2" charset="0"/>
                <a:cs typeface="Hind SemiBold" panose="02000000000000000000" pitchFamily="2" charset="0"/>
              </a:rPr>
              <a:t>Performance Improvement for Connectors</a:t>
            </a:r>
          </a:p>
          <a:p>
            <a:r>
              <a:rPr lang="en-US" sz="2000" dirty="0"/>
              <a:t>Decreased simulation run times with bolts, rods, and bearing connectors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844C857-6AB6-C123-A6EA-F48BF4E22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5" name="Picture 4" descr="A computer screen shot of a blue object&#10;&#10;AI-generated content may be incorrect.">
            <a:extLst>
              <a:ext uri="{FF2B5EF4-FFF2-40B4-BE49-F238E27FC236}">
                <a16:creationId xmlns:a16="http://schemas.microsoft.com/office/drawing/2014/main" id="{FB2494A4-F00D-F7B9-FE1B-485CB93E7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38"/>
          <a:stretch/>
        </p:blipFill>
        <p:spPr>
          <a:xfrm>
            <a:off x="2330545" y="2838902"/>
            <a:ext cx="3250057" cy="2763161"/>
          </a:xfrm>
          <a:prstGeom prst="rect">
            <a:avLst/>
          </a:prstGeom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omputer screen shot of a blue object&#10;&#10;AI-generated content may be incorrect.">
            <a:extLst>
              <a:ext uri="{FF2B5EF4-FFF2-40B4-BE49-F238E27FC236}">
                <a16:creationId xmlns:a16="http://schemas.microsoft.com/office/drawing/2014/main" id="{56FC2EDA-1ED9-11D6-ACD4-BFC86877D1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53"/>
          <a:stretch/>
        </p:blipFill>
        <p:spPr>
          <a:xfrm>
            <a:off x="6382795" y="2813283"/>
            <a:ext cx="3250056" cy="2784814"/>
          </a:xfrm>
          <a:prstGeom prst="rect">
            <a:avLst/>
          </a:prstGeom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059CE-2941-E67E-9B87-E99AC3A459BB}"/>
              </a:ext>
            </a:extLst>
          </p:cNvPr>
          <p:cNvSpPr txBox="1"/>
          <p:nvPr/>
        </p:nvSpPr>
        <p:spPr>
          <a:xfrm>
            <a:off x="2395815" y="5660908"/>
            <a:ext cx="3119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5D5D"/>
                </a:solidFill>
                <a:latin typeface="3DS V2" pitchFamily="2" charset="0"/>
              </a:rPr>
              <a:t>2025 SP3 – 01:45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3284B7-0BD0-CCDD-8664-180A58A307FD}"/>
              </a:ext>
            </a:extLst>
          </p:cNvPr>
          <p:cNvSpPr txBox="1"/>
          <p:nvPr/>
        </p:nvSpPr>
        <p:spPr>
          <a:xfrm>
            <a:off x="6459524" y="5660908"/>
            <a:ext cx="309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5D5D5D"/>
                </a:solidFill>
                <a:latin typeface="3DS V2" pitchFamily="2" charset="0"/>
              </a:rPr>
              <a:t>2026 PR1 – 01:20</a:t>
            </a:r>
          </a:p>
        </p:txBody>
      </p:sp>
    </p:spTree>
    <p:extLst>
      <p:ext uri="{BB962C8B-B14F-4D97-AF65-F5344CB8AC3E}">
        <p14:creationId xmlns:p14="http://schemas.microsoft.com/office/powerpoint/2010/main" val="2992667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868F8-355F-B069-EE28-B8EED60B1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19BFB-9342-5CA0-10B2-8E6BBAC5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088CA"/>
                </a:solidFill>
              </a:rPr>
              <a:t>What’s New in</a:t>
            </a:r>
            <a:r>
              <a:rPr lang="en-US" dirty="0"/>
              <a:t> SOLIDWORKS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8BF96-975A-5CDF-7E59-2955D464608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81199" y="1598497"/>
            <a:ext cx="7686526" cy="4418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088CA"/>
                </a:solidFill>
                <a:latin typeface="Hind SemiBold" panose="02000000000000000000" pitchFamily="2" charset="0"/>
                <a:cs typeface="Hind SemiBold" panose="02000000000000000000" pitchFamily="2" charset="0"/>
              </a:rPr>
              <a:t>Total Option for Beam Forces</a:t>
            </a:r>
          </a:p>
          <a:p>
            <a:r>
              <a:rPr lang="en-US" sz="2000" dirty="0"/>
              <a:t>Simplifies beam load definition when multiple beams are selected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2088CA"/>
                </a:solidFill>
                <a:latin typeface="Hind SemiBold" panose="02000000000000000000" pitchFamily="2" charset="0"/>
                <a:cs typeface="Hind SemiBold" panose="02000000000000000000" pitchFamily="2" charset="0"/>
              </a:rPr>
              <a:t>Remote Mass for Response Spectrum Analysis</a:t>
            </a:r>
          </a:p>
          <a:p>
            <a:r>
              <a:rPr lang="en-US" sz="2000" dirty="0"/>
              <a:t>Streamlines seismic analysis by replacing complex parts with simple lumped masses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2088CA"/>
                </a:solidFill>
                <a:latin typeface="Hind SemiBold" panose="02000000000000000000" pitchFamily="2" charset="0"/>
                <a:cs typeface="Hind SemiBold" panose="02000000000000000000" pitchFamily="2" charset="0"/>
              </a:rPr>
              <a:t>Filter Buckling Modes</a:t>
            </a:r>
          </a:p>
          <a:p>
            <a:r>
              <a:rPr lang="en-US" sz="2000" dirty="0"/>
              <a:t>Extract only positive buckling modes to focus on the most relevant results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CD9772-50DB-E4F5-83E6-409FA76B9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F76408-7020-A487-7972-93113E4B6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9634" y="971550"/>
            <a:ext cx="2841669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74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AF8D4-B833-650E-0270-7210FE5A3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93F53-2ABA-3136-BFA9-417CB1E9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088CA"/>
                </a:solidFill>
              </a:rPr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7EE09-650F-4DDF-7AB1-70D56F4B8E2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45837" y="1598498"/>
            <a:ext cx="4489540" cy="667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DA291C"/>
                </a:solidFill>
                <a:latin typeface="3DS V2"/>
              </a:rPr>
              <a:t>SIMULATION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EFB79C5-F9F9-D4FE-5203-1C7AE42ED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5" name="Picture 4" descr="A red and black logo&#10;&#10;AI-generated content may be incorrect.">
            <a:extLst>
              <a:ext uri="{FF2B5EF4-FFF2-40B4-BE49-F238E27FC236}">
                <a16:creationId xmlns:a16="http://schemas.microsoft.com/office/drawing/2014/main" id="{1159C064-19CE-F853-820F-B631B9EE8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1476821"/>
            <a:ext cx="3591485" cy="6677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C92DE5-30AD-71FA-E4AC-2560E3CEE7D6}"/>
              </a:ext>
            </a:extLst>
          </p:cNvPr>
          <p:cNvSpPr txBox="1">
            <a:spLocks/>
          </p:cNvSpPr>
          <p:nvPr/>
        </p:nvSpPr>
        <p:spPr>
          <a:xfrm>
            <a:off x="4445837" y="2504729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>
                    <a:alpha val="20000"/>
                  </a:srgbClr>
                </a:solidFill>
                <a:latin typeface="3DS V2"/>
              </a:rPr>
              <a:t>PLASTICS</a:t>
            </a:r>
          </a:p>
        </p:txBody>
      </p:sp>
      <p:pic>
        <p:nvPicPr>
          <p:cNvPr id="9" name="Picture 8" descr="A red and black logo&#10;&#10;AI-generated content may be incorrect.">
            <a:extLst>
              <a:ext uri="{FF2B5EF4-FFF2-40B4-BE49-F238E27FC236}">
                <a16:creationId xmlns:a16="http://schemas.microsoft.com/office/drawing/2014/main" id="{3F587212-62EC-ED98-F054-B15367FAEF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2383052"/>
            <a:ext cx="3591485" cy="66779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C9C935A-FA73-7721-3AD3-9BBE083E2AD2}"/>
              </a:ext>
            </a:extLst>
          </p:cNvPr>
          <p:cNvSpPr txBox="1">
            <a:spLocks/>
          </p:cNvSpPr>
          <p:nvPr/>
        </p:nvSpPr>
        <p:spPr>
          <a:xfrm>
            <a:off x="4445837" y="3410960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>
                    <a:alpha val="20000"/>
                  </a:srgbClr>
                </a:solidFill>
                <a:latin typeface="3DS V2"/>
              </a:rPr>
              <a:t>FLOW SIMULATION</a:t>
            </a:r>
          </a:p>
        </p:txBody>
      </p:sp>
      <p:pic>
        <p:nvPicPr>
          <p:cNvPr id="11" name="Picture 10" descr="A red and black logo&#10;&#10;AI-generated content may be incorrect.">
            <a:extLst>
              <a:ext uri="{FF2B5EF4-FFF2-40B4-BE49-F238E27FC236}">
                <a16:creationId xmlns:a16="http://schemas.microsoft.com/office/drawing/2014/main" id="{655A6BF8-8AC7-0235-55A2-A39EC8B5B6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3289283"/>
            <a:ext cx="3591485" cy="6677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8C964F9-A7E8-956E-C082-370DC830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0" y="4195514"/>
            <a:ext cx="3388931" cy="6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784426"/>
      </p:ext>
    </p:extLst>
  </p:cSld>
  <p:clrMapOvr>
    <a:masterClrMapping/>
  </p:clrMapOvr>
  <p:transition spd="slow">
    <p:cover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50CD4-4449-0859-6319-DC3670D16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539FC-59E5-86EC-6D9F-B17FFFC5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088CA"/>
                </a:solidFill>
              </a:rPr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625D6-DF6D-2FB1-9662-74A9FF453A6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45837" y="1598498"/>
            <a:ext cx="4489540" cy="667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DA291C">
                    <a:alpha val="20000"/>
                  </a:srgbClr>
                </a:solidFill>
                <a:latin typeface="3DS V2"/>
              </a:rPr>
              <a:t>SIMULATION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74F394E-ABA7-C5D8-6CF5-03F328A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5" name="Picture 4" descr="A red and black logo&#10;&#10;AI-generated content may be incorrect.">
            <a:extLst>
              <a:ext uri="{FF2B5EF4-FFF2-40B4-BE49-F238E27FC236}">
                <a16:creationId xmlns:a16="http://schemas.microsoft.com/office/drawing/2014/main" id="{81315814-8251-0811-06D4-2CEEC7E9B5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1476821"/>
            <a:ext cx="3591485" cy="6677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ACBDA54-4D6B-CE90-753A-8B46FD53BA86}"/>
              </a:ext>
            </a:extLst>
          </p:cNvPr>
          <p:cNvSpPr txBox="1">
            <a:spLocks/>
          </p:cNvSpPr>
          <p:nvPr/>
        </p:nvSpPr>
        <p:spPr>
          <a:xfrm>
            <a:off x="4445837" y="2504729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/>
                </a:solidFill>
                <a:latin typeface="3DS V2"/>
              </a:rPr>
              <a:t>PLASTICS</a:t>
            </a:r>
          </a:p>
        </p:txBody>
      </p:sp>
      <p:pic>
        <p:nvPicPr>
          <p:cNvPr id="9" name="Picture 8" descr="A red and black logo&#10;&#10;AI-generated content may be incorrect.">
            <a:extLst>
              <a:ext uri="{FF2B5EF4-FFF2-40B4-BE49-F238E27FC236}">
                <a16:creationId xmlns:a16="http://schemas.microsoft.com/office/drawing/2014/main" id="{69632CDD-5207-DA79-6530-0B8F6917C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2383052"/>
            <a:ext cx="3591485" cy="66779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9FBD03-AE48-95F9-2E68-0F6EEFFD53C2}"/>
              </a:ext>
            </a:extLst>
          </p:cNvPr>
          <p:cNvSpPr txBox="1">
            <a:spLocks/>
          </p:cNvSpPr>
          <p:nvPr/>
        </p:nvSpPr>
        <p:spPr>
          <a:xfrm>
            <a:off x="4445837" y="3410960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>
                    <a:alpha val="20000"/>
                  </a:srgbClr>
                </a:solidFill>
                <a:latin typeface="3DS V2"/>
              </a:rPr>
              <a:t>FLOW SIMULATION</a:t>
            </a:r>
          </a:p>
        </p:txBody>
      </p:sp>
      <p:pic>
        <p:nvPicPr>
          <p:cNvPr id="11" name="Picture 10" descr="A red and black logo&#10;&#10;AI-generated content may be incorrect.">
            <a:extLst>
              <a:ext uri="{FF2B5EF4-FFF2-40B4-BE49-F238E27FC236}">
                <a16:creationId xmlns:a16="http://schemas.microsoft.com/office/drawing/2014/main" id="{9C1A0F5F-FD73-8A9E-3681-7A6374D961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3289283"/>
            <a:ext cx="3591485" cy="6677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53FCB87-8312-7FFF-AA82-089C612DE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0" y="4195514"/>
            <a:ext cx="3388931" cy="6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41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ED8F5-1C12-81AB-1EE6-5F52A9876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20778-5F20-3202-AA4E-C3415B8F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088CA"/>
                </a:solidFill>
              </a:rPr>
              <a:t>What’s New in</a:t>
            </a:r>
            <a:r>
              <a:rPr lang="en-US" dirty="0"/>
              <a:t> SOLIDWORKS Plastics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F61F1-D87C-90D0-B8B7-D8DD247E405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81199" y="1598496"/>
            <a:ext cx="6781651" cy="5259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088CA"/>
                </a:solidFill>
                <a:latin typeface="Hind SemiBold" panose="02000000000000000000" pitchFamily="2" charset="0"/>
                <a:cs typeface="Hind SemiBold" panose="02000000000000000000" pitchFamily="2" charset="0"/>
              </a:rPr>
              <a:t>Material Database</a:t>
            </a:r>
          </a:p>
          <a:p>
            <a:r>
              <a:rPr lang="en-US" sz="2000" dirty="0"/>
              <a:t>85 new materials have been added</a:t>
            </a:r>
          </a:p>
          <a:p>
            <a:r>
              <a:rPr lang="en-US" sz="2000" dirty="0"/>
              <a:t>12 material classes have been updated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2088CA"/>
                </a:solidFill>
                <a:latin typeface="Hind SemiBold" panose="02000000000000000000" pitchFamily="2" charset="0"/>
                <a:cs typeface="Hind SemiBold" panose="02000000000000000000" pitchFamily="2" charset="0"/>
              </a:rPr>
              <a:t>Solver Performance</a:t>
            </a:r>
          </a:p>
          <a:p>
            <a:r>
              <a:rPr lang="en-US" sz="2000" dirty="0"/>
              <a:t>Fill solver performance increase up to 15%</a:t>
            </a:r>
          </a:p>
          <a:p>
            <a:r>
              <a:rPr lang="en-US" sz="2000" dirty="0"/>
              <a:t>Pack solver performance increase up to 30%</a:t>
            </a:r>
          </a:p>
          <a:p>
            <a:r>
              <a:rPr lang="en-US" sz="2000" dirty="0"/>
              <a:t>Cool solver performance increase up to 25%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2088CA"/>
                </a:solidFill>
                <a:latin typeface="Hind SemiBold" panose="02000000000000000000" pitchFamily="2" charset="0"/>
                <a:cs typeface="Hind SemiBold" panose="02000000000000000000" pitchFamily="2" charset="0"/>
              </a:rPr>
              <a:t>Unfilled Volume Plot</a:t>
            </a:r>
          </a:p>
          <a:p>
            <a:r>
              <a:rPr lang="en-US" sz="2000" dirty="0"/>
              <a:t>New default plot result when a short shot is detected</a:t>
            </a:r>
          </a:p>
          <a:p>
            <a:r>
              <a:rPr lang="en-US" sz="2000" dirty="0"/>
              <a:t>Visualize unfilled regions to identify and resolve short shot issues for higher-quality parts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ADFA240-2A33-8C73-B99D-EA4AA4EF8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5" name="Picture 4" descr="A colorful controller with a black background&#10;&#10;AI-generated content may be incorrect.">
            <a:extLst>
              <a:ext uri="{FF2B5EF4-FFF2-40B4-BE49-F238E27FC236}">
                <a16:creationId xmlns:a16="http://schemas.microsoft.com/office/drawing/2014/main" id="{3FEE9EB9-CD54-FF45-F249-6C844BDAB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799" y="1361008"/>
            <a:ext cx="3802002" cy="4655513"/>
          </a:xfrm>
          <a:prstGeom prst="rect">
            <a:avLst/>
          </a:prstGeom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644777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C1F25-A661-0C21-44E5-49057A34A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D9235-EFEC-0180-929A-BFB9C62B2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088CA"/>
                </a:solidFill>
              </a:rPr>
              <a:t>What’s New in</a:t>
            </a:r>
            <a:r>
              <a:rPr lang="en-US" dirty="0"/>
              <a:t> SOLIDWORKS Plastics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5249B-6C0C-9636-6632-223E45F6FDF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81199" y="1598496"/>
            <a:ext cx="6781651" cy="5259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088CA"/>
                </a:solidFill>
                <a:latin typeface="Hind SemiBold" panose="02000000000000000000" pitchFamily="2" charset="0"/>
                <a:cs typeface="Hind SemiBold" panose="02000000000000000000" pitchFamily="2" charset="0"/>
              </a:rPr>
              <a:t>Edge Venting Analysis</a:t>
            </a:r>
          </a:p>
          <a:p>
            <a:r>
              <a:rPr lang="en-US" sz="2000" dirty="0"/>
              <a:t>Specify edges for air vent analysis</a:t>
            </a:r>
          </a:p>
          <a:p>
            <a:r>
              <a:rPr lang="en-US" sz="2000" dirty="0"/>
              <a:t>More realistic representation of actual mold venting for more accurate venting pressure results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2088CA"/>
                </a:solidFill>
                <a:latin typeface="Hind SemiBold" panose="02000000000000000000" pitchFamily="2" charset="0"/>
                <a:cs typeface="Hind SemiBold" panose="02000000000000000000" pitchFamily="2" charset="0"/>
              </a:rPr>
              <a:t>Thermoset Materials</a:t>
            </a:r>
          </a:p>
          <a:p>
            <a:r>
              <a:rPr lang="en-US" sz="2000" dirty="0"/>
              <a:t>Reactive control type changes</a:t>
            </a:r>
          </a:p>
          <a:p>
            <a:pPr lvl="1"/>
            <a:r>
              <a:rPr lang="en-US" sz="1600" dirty="0"/>
              <a:t>“Conversion” is renamed “Curing-based”</a:t>
            </a:r>
          </a:p>
          <a:p>
            <a:pPr lvl="1"/>
            <a:r>
              <a:rPr lang="en-US" sz="1600" dirty="0"/>
              <a:t>“Time” is renamed “Time-based”</a:t>
            </a:r>
          </a:p>
          <a:p>
            <a:r>
              <a:rPr lang="en-US" sz="2000" dirty="0"/>
              <a:t>New parameter for Volume % above Target Curing Level at Ejection</a:t>
            </a:r>
          </a:p>
          <a:p>
            <a:pPr lvl="1"/>
            <a:r>
              <a:rPr lang="en-US" sz="1600" dirty="0"/>
              <a:t>Sets a threshold that determines ejection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D3A5EBD-7A39-34A7-5A36-FA81C52D5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6" name="Picture 5" descr="A heat exchanger on a pole&#10;&#10;AI-generated content may be incorrect.">
            <a:extLst>
              <a:ext uri="{FF2B5EF4-FFF2-40B4-BE49-F238E27FC236}">
                <a16:creationId xmlns:a16="http://schemas.microsoft.com/office/drawing/2014/main" id="{4EC01C31-697A-59A8-C5FD-DF8AC0E11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52" y="1397150"/>
            <a:ext cx="5760215" cy="4897691"/>
          </a:xfrm>
          <a:prstGeom prst="rect">
            <a:avLst/>
          </a:prstGeom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822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5F931-65FC-F272-CE5F-D271F8DA4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2E4AE-A0F7-F094-05E4-971E9D3C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088CA"/>
                </a:solidFill>
              </a:rPr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B3BD4-3C42-54C6-45A0-F3BC40D7893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45837" y="1598498"/>
            <a:ext cx="4489540" cy="667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DA291C">
                    <a:alpha val="20000"/>
                  </a:srgbClr>
                </a:solidFill>
                <a:latin typeface="3DS V2"/>
              </a:rPr>
              <a:t>SIMULATION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B24A8CD-3F3F-E060-CD6A-2F0B29A88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5" name="Picture 4" descr="A red and black logo&#10;&#10;AI-generated content may be incorrect.">
            <a:extLst>
              <a:ext uri="{FF2B5EF4-FFF2-40B4-BE49-F238E27FC236}">
                <a16:creationId xmlns:a16="http://schemas.microsoft.com/office/drawing/2014/main" id="{FA8CCFF8-8139-50DE-7149-CE27286AAD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1476821"/>
            <a:ext cx="3591485" cy="6677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58678B-B798-CA8D-4F4F-2D563451F44A}"/>
              </a:ext>
            </a:extLst>
          </p:cNvPr>
          <p:cNvSpPr txBox="1">
            <a:spLocks/>
          </p:cNvSpPr>
          <p:nvPr/>
        </p:nvSpPr>
        <p:spPr>
          <a:xfrm>
            <a:off x="4445837" y="2504729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/>
                </a:solidFill>
                <a:latin typeface="3DS V2"/>
              </a:rPr>
              <a:t>PLASTICS</a:t>
            </a:r>
          </a:p>
        </p:txBody>
      </p:sp>
      <p:pic>
        <p:nvPicPr>
          <p:cNvPr id="9" name="Picture 8" descr="A red and black logo&#10;&#10;AI-generated content may be incorrect.">
            <a:extLst>
              <a:ext uri="{FF2B5EF4-FFF2-40B4-BE49-F238E27FC236}">
                <a16:creationId xmlns:a16="http://schemas.microsoft.com/office/drawing/2014/main" id="{87B4BF97-ACFB-CF30-4F3D-DC05F7BB0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2383052"/>
            <a:ext cx="3591485" cy="66779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13CE62-1110-4678-B906-01F0E82EB8BB}"/>
              </a:ext>
            </a:extLst>
          </p:cNvPr>
          <p:cNvSpPr txBox="1">
            <a:spLocks/>
          </p:cNvSpPr>
          <p:nvPr/>
        </p:nvSpPr>
        <p:spPr>
          <a:xfrm>
            <a:off x="4445837" y="3410960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>
                    <a:alpha val="20000"/>
                  </a:srgbClr>
                </a:solidFill>
                <a:latin typeface="3DS V2"/>
              </a:rPr>
              <a:t>FLOW SIMULATION</a:t>
            </a:r>
          </a:p>
        </p:txBody>
      </p:sp>
      <p:pic>
        <p:nvPicPr>
          <p:cNvPr id="11" name="Picture 10" descr="A red and black logo&#10;&#10;AI-generated content may be incorrect.">
            <a:extLst>
              <a:ext uri="{FF2B5EF4-FFF2-40B4-BE49-F238E27FC236}">
                <a16:creationId xmlns:a16="http://schemas.microsoft.com/office/drawing/2014/main" id="{6E76104D-30D5-A37D-6CDB-69E1D5BF87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3289283"/>
            <a:ext cx="3591485" cy="6677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1F0FEDF-01B7-31FF-C66C-D21A8B07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0" y="4195514"/>
            <a:ext cx="3388931" cy="6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959028"/>
      </p:ext>
    </p:extLst>
  </p:cSld>
  <p:clrMapOvr>
    <a:masterClrMapping/>
  </p:clrMapOvr>
  <p:transition spd="slow">
    <p:cover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3C70D-C353-B29F-E5C3-D5CA34A9A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D275-B8CA-97D7-5E87-29459A6E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088CA"/>
                </a:solidFill>
              </a:rPr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5EE68-3F80-2F50-9F7A-4EDE297B298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45837" y="1598498"/>
            <a:ext cx="4489540" cy="667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DA291C">
                    <a:alpha val="20000"/>
                  </a:srgbClr>
                </a:solidFill>
                <a:latin typeface="3DS V2"/>
              </a:rPr>
              <a:t>SIMULATION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F2A270-820B-2F1D-8A7A-AC7EF8E1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5" name="Picture 4" descr="A red and black logo&#10;&#10;AI-generated content may be incorrect.">
            <a:extLst>
              <a:ext uri="{FF2B5EF4-FFF2-40B4-BE49-F238E27FC236}">
                <a16:creationId xmlns:a16="http://schemas.microsoft.com/office/drawing/2014/main" id="{6647C9D1-230C-8776-AD35-CFEA4AE493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1476821"/>
            <a:ext cx="3591485" cy="6677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06A57B-2E07-E744-6AAE-BDA3C3E9BDB5}"/>
              </a:ext>
            </a:extLst>
          </p:cNvPr>
          <p:cNvSpPr txBox="1">
            <a:spLocks/>
          </p:cNvSpPr>
          <p:nvPr/>
        </p:nvSpPr>
        <p:spPr>
          <a:xfrm>
            <a:off x="4445837" y="2504729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>
                    <a:alpha val="20000"/>
                  </a:srgbClr>
                </a:solidFill>
                <a:latin typeface="3DS V2"/>
              </a:rPr>
              <a:t>PLASTICS</a:t>
            </a:r>
          </a:p>
        </p:txBody>
      </p:sp>
      <p:pic>
        <p:nvPicPr>
          <p:cNvPr id="9" name="Picture 8" descr="A red and black logo&#10;&#10;AI-generated content may be incorrect.">
            <a:extLst>
              <a:ext uri="{FF2B5EF4-FFF2-40B4-BE49-F238E27FC236}">
                <a16:creationId xmlns:a16="http://schemas.microsoft.com/office/drawing/2014/main" id="{ECCADC00-8449-4C09-2EBB-0C50A5C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2383052"/>
            <a:ext cx="3591485" cy="66779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268FB5-5EC2-4E99-B7B6-352C665CD6B1}"/>
              </a:ext>
            </a:extLst>
          </p:cNvPr>
          <p:cNvSpPr txBox="1">
            <a:spLocks/>
          </p:cNvSpPr>
          <p:nvPr/>
        </p:nvSpPr>
        <p:spPr>
          <a:xfrm>
            <a:off x="4445837" y="3410960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/>
                </a:solidFill>
                <a:latin typeface="3DS V2"/>
              </a:rPr>
              <a:t>FLOW SIMULATION</a:t>
            </a:r>
          </a:p>
        </p:txBody>
      </p:sp>
      <p:pic>
        <p:nvPicPr>
          <p:cNvPr id="11" name="Picture 10" descr="A red and black logo&#10;&#10;AI-generated content may be incorrect.">
            <a:extLst>
              <a:ext uri="{FF2B5EF4-FFF2-40B4-BE49-F238E27FC236}">
                <a16:creationId xmlns:a16="http://schemas.microsoft.com/office/drawing/2014/main" id="{FDDA7B59-3D18-F43D-8707-E79488D4A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3289283"/>
            <a:ext cx="3591485" cy="6677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E0DB7A4-2CE8-98E6-2F4D-F6CFF3382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0" y="4195514"/>
            <a:ext cx="3388931" cy="6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960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6FCB04-E644-DBA8-AFDA-6B25E2C256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3DS V2" pitchFamily="2" charset="0"/>
              </a:rPr>
              <a:t>TOTAL POWER OF SURFACE 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BACDC-9C6C-9C68-FDAB-77881C52A1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133" dirty="0">
                <a:solidFill>
                  <a:srgbClr val="5D5D5D"/>
                </a:solidFill>
              </a:rPr>
              <a:t>Component explorer introduces a new Surface Source column to help summarize all surface sources and their power budgets</a:t>
            </a:r>
          </a:p>
          <a:p>
            <a:r>
              <a:rPr lang="en-US" sz="2133" dirty="0">
                <a:solidFill>
                  <a:srgbClr val="5D5D5D"/>
                </a:solidFill>
              </a:rPr>
              <a:t>Shows the sum of sources of Heat Generation Rate type and number of the rest 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514E-3881-E27F-FB5C-FF5DE8AE59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3DS V2" pitchFamily="2" charset="0"/>
              </a:rPr>
              <a:t>TWO-RESISTOR CREATION</a:t>
            </a:r>
            <a:endParaRPr lang="en-US" dirty="0">
              <a:latin typeface="3DS V2 Condensed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5B02B-FCF0-56A0-B695-C9CA1B29D5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133" dirty="0">
                <a:solidFill>
                  <a:srgbClr val="5D5D5D"/>
                </a:solidFill>
              </a:rPr>
              <a:t>Component explorer supports two-resistor features automatically</a:t>
            </a:r>
          </a:p>
          <a:p>
            <a:r>
              <a:rPr lang="en-US" sz="2133" dirty="0">
                <a:solidFill>
                  <a:srgbClr val="5D5D5D"/>
                </a:solidFill>
              </a:rPr>
              <a:t>Create two-resistor features one of two methods:</a:t>
            </a:r>
          </a:p>
          <a:p>
            <a:pPr lvl="1"/>
            <a:r>
              <a:rPr lang="en-US" sz="2133" dirty="0">
                <a:solidFill>
                  <a:srgbClr val="5D5D5D"/>
                </a:solidFill>
                <a:latin typeface="3DS V2 Light Condensed" pitchFamily="2" charset="0"/>
              </a:rPr>
              <a:t>Specify power or EDB item, then apply to automatically create the feature</a:t>
            </a:r>
          </a:p>
          <a:p>
            <a:pPr lvl="1"/>
            <a:r>
              <a:rPr lang="en-US" sz="2133" dirty="0">
                <a:solidFill>
                  <a:srgbClr val="5D5D5D"/>
                </a:solidFill>
                <a:latin typeface="3DS V2 Light Condensed" pitchFamily="2" charset="0"/>
              </a:rPr>
              <a:t>Import from EXCEL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D4C2D805-6596-CEE5-9F42-AD603E413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356" y="741542"/>
            <a:ext cx="4500264" cy="1626175"/>
          </a:xfrm>
          <a:prstGeom prst="rect">
            <a:avLst/>
          </a:prstGeom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17BA09A-08F5-ABD9-2A42-4E9A0BCE5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518" y="2738653"/>
            <a:ext cx="4053940" cy="3439859"/>
          </a:xfrm>
          <a:prstGeom prst="rect">
            <a:avLst/>
          </a:prstGeom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E0D31F54-141C-E9DA-60EA-DDE12B9A58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29"/>
          <a:stretch>
            <a:fillRect/>
          </a:stretch>
        </p:blipFill>
        <p:spPr>
          <a:xfrm>
            <a:off x="3962593" y="5641675"/>
            <a:ext cx="7799004" cy="1216325"/>
          </a:xfrm>
          <a:prstGeom prst="rect">
            <a:avLst/>
          </a:prstGeom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888643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with orange and white stripes&#10;&#10;AI-generated content may be incorrect.">
            <a:extLst>
              <a:ext uri="{FF2B5EF4-FFF2-40B4-BE49-F238E27FC236}">
                <a16:creationId xmlns:a16="http://schemas.microsoft.com/office/drawing/2014/main" id="{81ED142C-D835-E862-13F5-E29D8A7BC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48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6FCB04-E644-DBA8-AFDA-6B25E2C256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3DS V2" pitchFamily="2" charset="0"/>
              </a:rPr>
              <a:t>FILL THIN SLOT FEATURE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BACDC-9C6C-9C68-FDAB-77881C52A1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133" dirty="0">
                <a:solidFill>
                  <a:srgbClr val="5D5D5D"/>
                </a:solidFill>
              </a:rPr>
              <a:t>Fill mesh cells inside the gap with specific solid material automatically in accordance with thickness criteria value</a:t>
            </a:r>
          </a:p>
          <a:p>
            <a:r>
              <a:rPr lang="en-GB" sz="2133" dirty="0">
                <a:solidFill>
                  <a:srgbClr val="5D5D5D"/>
                </a:solidFill>
              </a:rPr>
              <a:t>Material is applied to mesh cells directly without creation of a CAD body, so the resulting shape of filler material can only be visualized with postprocessing tools</a:t>
            </a:r>
            <a:endParaRPr lang="en-US" sz="2133" dirty="0">
              <a:solidFill>
                <a:srgbClr val="5D5D5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514E-3881-E27F-FB5C-FF5DE8AE59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0403" y="3344655"/>
            <a:ext cx="6905117" cy="332865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3DS V2" pitchFamily="2" charset="0"/>
              </a:rPr>
              <a:t>MINIMUM AND MAXIMUM GOALS’ LOCATIONS</a:t>
            </a:r>
            <a:endParaRPr lang="en-US" dirty="0">
              <a:solidFill>
                <a:srgbClr val="FF0000"/>
              </a:solidFill>
              <a:latin typeface="3DS V2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5B02B-FCF0-56A0-B695-C9CA1B29D5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133" dirty="0">
                <a:solidFill>
                  <a:srgbClr val="5D5D5D"/>
                </a:solidFill>
              </a:rPr>
              <a:t>Coordinates of a point where minimum/maximum parameter values are reached can be determined for volume or surface goals</a:t>
            </a:r>
          </a:p>
          <a:p>
            <a:pPr lvl="1"/>
            <a:r>
              <a:rPr lang="en-US" sz="2133" dirty="0" err="1">
                <a:solidFill>
                  <a:srgbClr val="5D5D5D"/>
                </a:solidFill>
                <a:latin typeface="3DS V2 Light Condensed" pitchFamily="2" charset="0"/>
              </a:rPr>
              <a:t>GoalLocationX</a:t>
            </a:r>
            <a:r>
              <a:rPr lang="en-US" sz="2133" dirty="0">
                <a:solidFill>
                  <a:srgbClr val="5D5D5D"/>
                </a:solidFill>
                <a:latin typeface="3DS V2 Light Condensed" pitchFamily="2" charset="0"/>
              </a:rPr>
              <a:t>({Goal Name})</a:t>
            </a:r>
          </a:p>
          <a:p>
            <a:pPr lvl="1"/>
            <a:r>
              <a:rPr lang="en-US" sz="2133" dirty="0" err="1">
                <a:solidFill>
                  <a:srgbClr val="5D5D5D"/>
                </a:solidFill>
                <a:latin typeface="3DS V2 Light Condensed" pitchFamily="2" charset="0"/>
              </a:rPr>
              <a:t>GoalLocationY</a:t>
            </a:r>
            <a:r>
              <a:rPr lang="en-US" sz="2133" dirty="0">
                <a:solidFill>
                  <a:srgbClr val="5D5D5D"/>
                </a:solidFill>
                <a:latin typeface="3DS V2 Light Condensed" pitchFamily="2" charset="0"/>
              </a:rPr>
              <a:t>({Goal Name})</a:t>
            </a:r>
          </a:p>
          <a:p>
            <a:pPr lvl="1"/>
            <a:r>
              <a:rPr lang="en-US" sz="2133" dirty="0" err="1">
                <a:solidFill>
                  <a:srgbClr val="5D5D5D"/>
                </a:solidFill>
                <a:latin typeface="3DS V2 Light Condensed" pitchFamily="2" charset="0"/>
              </a:rPr>
              <a:t>GoalLocationZ</a:t>
            </a:r>
            <a:r>
              <a:rPr lang="en-US" sz="2133" dirty="0">
                <a:solidFill>
                  <a:srgbClr val="5D5D5D"/>
                </a:solidFill>
                <a:latin typeface="3DS V2 Light Condensed" pitchFamily="2" charset="0"/>
              </a:rPr>
              <a:t>({Goal Name})</a:t>
            </a:r>
          </a:p>
          <a:p>
            <a:pPr marL="457223" lvl="1" indent="0">
              <a:buNone/>
            </a:pPr>
            <a:endParaRPr lang="en-US" sz="2133" dirty="0">
              <a:solidFill>
                <a:srgbClr val="5D5D5D"/>
              </a:solidFill>
              <a:latin typeface="3DS V2 Light Condensed" pitchFamily="2" charset="0"/>
            </a:endParaRPr>
          </a:p>
        </p:txBody>
      </p:sp>
      <p:pic>
        <p:nvPicPr>
          <p:cNvPr id="11" name="Picture 10" descr="A red and blue rectangular object&#10;&#10;Description automatically generated">
            <a:extLst>
              <a:ext uri="{FF2B5EF4-FFF2-40B4-BE49-F238E27FC236}">
                <a16:creationId xmlns:a16="http://schemas.microsoft.com/office/drawing/2014/main" id="{E076593A-E088-0140-BE7B-4DBE6BAD2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205" y="456038"/>
            <a:ext cx="4932302" cy="2029290"/>
          </a:xfrm>
          <a:prstGeom prst="rect">
            <a:avLst/>
          </a:prstGeom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DAC5E2-E7F9-A467-D7A8-D3E4CBAFC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020" y="3120610"/>
            <a:ext cx="4875065" cy="3281353"/>
          </a:xfrm>
          <a:prstGeom prst="rect">
            <a:avLst/>
          </a:prstGeom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97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6FCB04-E644-DBA8-AFDA-6B25E2C256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3DS V2" pitchFamily="2" charset="0"/>
              </a:rPr>
              <a:t>BUBBLE CHART FOR PARAMETRIC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BACDC-9C6C-9C68-FDAB-77881C52A1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403" y="835830"/>
            <a:ext cx="6239637" cy="2356425"/>
          </a:xfrm>
        </p:spPr>
        <p:txBody>
          <a:bodyPr/>
          <a:lstStyle/>
          <a:p>
            <a:r>
              <a:rPr lang="en-US" sz="2133" dirty="0">
                <a:solidFill>
                  <a:srgbClr val="5D5D5D"/>
                </a:solidFill>
              </a:rPr>
              <a:t>Compare design points of resulting parametric studies through bubble chart visualization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514E-3881-E27F-FB5C-FF5DE8AE59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0403" y="3344655"/>
            <a:ext cx="6905117" cy="332865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3DS V2" pitchFamily="2" charset="0"/>
              </a:rPr>
              <a:t>PROJECT PARAMETERS FROM SUBMODELS</a:t>
            </a:r>
            <a:endParaRPr lang="en-US" dirty="0">
              <a:solidFill>
                <a:srgbClr val="FF0000"/>
              </a:solidFill>
              <a:latin typeface="3DS V2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5B02B-FCF0-56A0-B695-C9CA1B29D5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133" dirty="0">
                <a:solidFill>
                  <a:srgbClr val="5D5D5D"/>
                </a:solidFill>
              </a:rPr>
              <a:t>Define project parameters in the </a:t>
            </a:r>
            <a:r>
              <a:rPr lang="en-US" sz="2133" dirty="0" err="1">
                <a:solidFill>
                  <a:srgbClr val="5D5D5D"/>
                </a:solidFill>
              </a:rPr>
              <a:t>submodels</a:t>
            </a:r>
            <a:r>
              <a:rPr lang="en-US" sz="2133" dirty="0">
                <a:solidFill>
                  <a:srgbClr val="5D5D5D"/>
                </a:solidFill>
              </a:rPr>
              <a:t> and propagate them upward to help control sophisticated dependencies defined in embedded components</a:t>
            </a:r>
          </a:p>
          <a:p>
            <a:r>
              <a:rPr lang="en-US" sz="2133" dirty="0">
                <a:solidFill>
                  <a:srgbClr val="5D5D5D"/>
                </a:solidFill>
              </a:rPr>
              <a:t>Enables the creation of elaborate library component and re-use of sub-models</a:t>
            </a:r>
          </a:p>
          <a:p>
            <a:r>
              <a:rPr lang="en-US" sz="2133" dirty="0">
                <a:solidFill>
                  <a:srgbClr val="5D5D5D"/>
                </a:solidFill>
              </a:rPr>
              <a:t>Adjust parameter of individual components within a group of identical embedded components </a:t>
            </a:r>
          </a:p>
        </p:txBody>
      </p:sp>
      <p:pic>
        <p:nvPicPr>
          <p:cNvPr id="6" name="Picture 5" descr="A graph with colored dots&#10;&#10;Description automatically generated">
            <a:extLst>
              <a:ext uri="{FF2B5EF4-FFF2-40B4-BE49-F238E27FC236}">
                <a16:creationId xmlns:a16="http://schemas.microsoft.com/office/drawing/2014/main" id="{972C44AC-0661-995A-410C-5BBEAA034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795" y="461196"/>
            <a:ext cx="4858227" cy="2456717"/>
          </a:xfrm>
          <a:prstGeom prst="rect">
            <a:avLst/>
          </a:prstGeom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5A7261-752E-BD83-8F67-6BF6F70E5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794" y="3429000"/>
            <a:ext cx="4799701" cy="2714400"/>
          </a:xfrm>
          <a:prstGeom prst="rect">
            <a:avLst/>
          </a:prstGeom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7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6FCB04-E644-DBA8-AFDA-6B25E2C256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3DS V2" pitchFamily="2" charset="0"/>
              </a:rPr>
              <a:t>COMPONENT STATUS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BACDC-9C6C-9C68-FDAB-77881C52A1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403" y="835830"/>
            <a:ext cx="6239637" cy="2356425"/>
          </a:xfrm>
        </p:spPr>
        <p:txBody>
          <a:bodyPr/>
          <a:lstStyle/>
          <a:p>
            <a:r>
              <a:rPr lang="en-US" sz="2133" dirty="0">
                <a:solidFill>
                  <a:srgbClr val="5D5D5D"/>
                </a:solidFill>
              </a:rPr>
              <a:t>A status column has been added to the component explorer tool to help simplify the user interface for viewing critical study information</a:t>
            </a:r>
          </a:p>
          <a:p>
            <a:r>
              <a:rPr lang="en-US" sz="2133" dirty="0">
                <a:solidFill>
                  <a:srgbClr val="5D5D5D"/>
                </a:solidFill>
              </a:rPr>
              <a:t>Remove volume features applied to components from the component explorer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514E-3881-E27F-FB5C-FF5DE8AE59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0403" y="3344655"/>
            <a:ext cx="6905117" cy="332865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3DS V2" pitchFamily="2" charset="0"/>
              </a:rPr>
              <a:t>COMPONENT EXPLORER TEMPERATURE STATUS</a:t>
            </a:r>
            <a:endParaRPr lang="en-US" dirty="0">
              <a:solidFill>
                <a:srgbClr val="FF0000"/>
              </a:solidFill>
              <a:latin typeface="3DS V2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5B02B-FCF0-56A0-B695-C9CA1B29D5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133" dirty="0">
                <a:solidFill>
                  <a:srgbClr val="5D5D5D"/>
                </a:solidFill>
              </a:rPr>
              <a:t>A temperature column has been added to the component explorer that also allows users to export final values to Excel</a:t>
            </a:r>
          </a:p>
          <a:p>
            <a:r>
              <a:rPr lang="en-US" sz="2133" dirty="0">
                <a:solidFill>
                  <a:srgbClr val="5D5D5D"/>
                </a:solidFill>
              </a:rPr>
              <a:t>Provides temperatures of all solids without user effort</a:t>
            </a:r>
          </a:p>
          <a:p>
            <a:r>
              <a:rPr lang="en-US" sz="2133" dirty="0">
                <a:solidFill>
                  <a:srgbClr val="5D5D5D"/>
                </a:solidFill>
              </a:rPr>
              <a:t>Exports matching table of component names, input data and resulting temperatures</a:t>
            </a:r>
            <a:endParaRPr lang="en-US" sz="2733" dirty="0">
              <a:solidFill>
                <a:srgbClr val="5D5D5D"/>
              </a:solidFill>
            </a:endParaRP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B48B6D1-4A39-D582-A68C-AAD33DDC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423" y="671656"/>
            <a:ext cx="4683428" cy="2189605"/>
          </a:xfrm>
          <a:prstGeom prst="rect">
            <a:avLst/>
          </a:prstGeom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EF0DD4B-B659-F5EC-8F74-F73D4FEC0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641" y="3257238"/>
            <a:ext cx="4074592" cy="2769489"/>
          </a:xfrm>
          <a:prstGeom prst="rect">
            <a:avLst/>
          </a:prstGeom>
          <a:effectLst>
            <a:outerShdw blurRad="3683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981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0B41C-EF38-97FE-DF99-4E7AD17E6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3370A-51B5-7369-F5D1-88E69E39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088CA"/>
                </a:solidFill>
              </a:rPr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D36AA-36CA-D326-5A2C-0C3D27DB0F0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45837" y="1598498"/>
            <a:ext cx="4489540" cy="667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DA291C">
                    <a:alpha val="20000"/>
                  </a:srgbClr>
                </a:solidFill>
                <a:latin typeface="3DS V2"/>
              </a:rPr>
              <a:t>SIMULATION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09639F8-159C-6934-0F30-94BCCDBAB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5" name="Picture 4" descr="A red and black logo&#10;&#10;AI-generated content may be incorrect.">
            <a:extLst>
              <a:ext uri="{FF2B5EF4-FFF2-40B4-BE49-F238E27FC236}">
                <a16:creationId xmlns:a16="http://schemas.microsoft.com/office/drawing/2014/main" id="{54932BC2-1D14-5427-768B-12D7C5B1E2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1476821"/>
            <a:ext cx="3591485" cy="6677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414CBA-EE4D-A149-75FC-267523A44462}"/>
              </a:ext>
            </a:extLst>
          </p:cNvPr>
          <p:cNvSpPr txBox="1">
            <a:spLocks/>
          </p:cNvSpPr>
          <p:nvPr/>
        </p:nvSpPr>
        <p:spPr>
          <a:xfrm>
            <a:off x="4445837" y="2504729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88C9"/>
              </a:buClr>
              <a:buSzPct val="150000"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A291C">
                    <a:alpha val="20000"/>
                  </a:srgbClr>
                </a:solidFill>
                <a:effectLst/>
                <a:uLnTx/>
                <a:uFillTx/>
                <a:latin typeface="3DS V2"/>
                <a:ea typeface="+mn-ea"/>
                <a:cs typeface="Hind Light" panose="02000000000000000000" pitchFamily="2" charset="77"/>
              </a:rPr>
              <a:t>PLASTICS</a:t>
            </a:r>
          </a:p>
        </p:txBody>
      </p:sp>
      <p:pic>
        <p:nvPicPr>
          <p:cNvPr id="9" name="Picture 8" descr="A red and black logo&#10;&#10;AI-generated content may be incorrect.">
            <a:extLst>
              <a:ext uri="{FF2B5EF4-FFF2-40B4-BE49-F238E27FC236}">
                <a16:creationId xmlns:a16="http://schemas.microsoft.com/office/drawing/2014/main" id="{FEBF5D06-7E91-C377-4212-3F9572E8A6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2383052"/>
            <a:ext cx="3591485" cy="66779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BA8080-10A9-73D0-BD52-A2683C33A542}"/>
              </a:ext>
            </a:extLst>
          </p:cNvPr>
          <p:cNvSpPr txBox="1">
            <a:spLocks/>
          </p:cNvSpPr>
          <p:nvPr/>
        </p:nvSpPr>
        <p:spPr>
          <a:xfrm>
            <a:off x="4445837" y="3410960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88C9"/>
              </a:buClr>
              <a:buSzPct val="150000"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3DS V2"/>
                <a:ea typeface="+mn-ea"/>
                <a:cs typeface="Hind Light" panose="02000000000000000000" pitchFamily="2" charset="77"/>
              </a:rPr>
              <a:t>FLOW SIMULATION</a:t>
            </a:r>
          </a:p>
        </p:txBody>
      </p:sp>
      <p:pic>
        <p:nvPicPr>
          <p:cNvPr id="11" name="Picture 10" descr="A red and black logo&#10;&#10;AI-generated content may be incorrect.">
            <a:extLst>
              <a:ext uri="{FF2B5EF4-FFF2-40B4-BE49-F238E27FC236}">
                <a16:creationId xmlns:a16="http://schemas.microsoft.com/office/drawing/2014/main" id="{62E1EF09-020B-3136-3051-9495C9DB8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3289283"/>
            <a:ext cx="3591485" cy="6677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E405EC6-D8F6-8B84-6430-81F8592C2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0" y="4195514"/>
            <a:ext cx="3388931" cy="6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784129"/>
      </p:ext>
    </p:extLst>
  </p:cSld>
  <p:clrMapOvr>
    <a:masterClrMapping/>
  </p:clrMapOvr>
  <p:transition spd="slow">
    <p:cover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F495A-971E-C255-4E34-619379119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D02BD-7E1D-200A-2786-0F9DF399B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088CA"/>
                </a:solidFill>
              </a:rPr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FACE5-3EE4-4D46-4F37-8213F361E53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45837" y="1598498"/>
            <a:ext cx="4489540" cy="667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DA291C">
                    <a:alpha val="20000"/>
                  </a:srgbClr>
                </a:solidFill>
                <a:latin typeface="3DS V2"/>
              </a:rPr>
              <a:t>SIMULATION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3E8E65E-0543-0C52-0E7C-9744B4A43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5" name="Picture 4" descr="A red and black logo&#10;&#10;AI-generated content may be incorrect.">
            <a:extLst>
              <a:ext uri="{FF2B5EF4-FFF2-40B4-BE49-F238E27FC236}">
                <a16:creationId xmlns:a16="http://schemas.microsoft.com/office/drawing/2014/main" id="{9645F41F-86AE-FEDC-4915-C4474C5E67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1476821"/>
            <a:ext cx="3591485" cy="6677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93EEEA-A35F-7015-0F66-F008DA8277F1}"/>
              </a:ext>
            </a:extLst>
          </p:cNvPr>
          <p:cNvSpPr txBox="1">
            <a:spLocks/>
          </p:cNvSpPr>
          <p:nvPr/>
        </p:nvSpPr>
        <p:spPr>
          <a:xfrm>
            <a:off x="4445837" y="2504729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>
                    <a:alpha val="20000"/>
                  </a:srgbClr>
                </a:solidFill>
                <a:latin typeface="3DS V2"/>
              </a:rPr>
              <a:t>PLASTICS</a:t>
            </a:r>
          </a:p>
        </p:txBody>
      </p:sp>
      <p:pic>
        <p:nvPicPr>
          <p:cNvPr id="9" name="Picture 8" descr="A red and black logo&#10;&#10;AI-generated content may be incorrect.">
            <a:extLst>
              <a:ext uri="{FF2B5EF4-FFF2-40B4-BE49-F238E27FC236}">
                <a16:creationId xmlns:a16="http://schemas.microsoft.com/office/drawing/2014/main" id="{F7E5B12E-88DC-2061-C4B1-11522B5539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2383052"/>
            <a:ext cx="3591485" cy="66779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6C77C2-1CE6-DF36-B3C8-23A0779F481E}"/>
              </a:ext>
            </a:extLst>
          </p:cNvPr>
          <p:cNvSpPr txBox="1">
            <a:spLocks/>
          </p:cNvSpPr>
          <p:nvPr/>
        </p:nvSpPr>
        <p:spPr>
          <a:xfrm>
            <a:off x="4445837" y="3410960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>
                    <a:alpha val="20000"/>
                  </a:srgbClr>
                </a:solidFill>
                <a:latin typeface="3DS V2"/>
              </a:rPr>
              <a:t>FLOW SIMULATION</a:t>
            </a:r>
          </a:p>
        </p:txBody>
      </p:sp>
      <p:pic>
        <p:nvPicPr>
          <p:cNvPr id="11" name="Picture 10" descr="A red and black logo&#10;&#10;AI-generated content may be incorrect.">
            <a:extLst>
              <a:ext uri="{FF2B5EF4-FFF2-40B4-BE49-F238E27FC236}">
                <a16:creationId xmlns:a16="http://schemas.microsoft.com/office/drawing/2014/main" id="{73652848-FCC0-759D-FF2D-B20D6FCC64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3289283"/>
            <a:ext cx="3591485" cy="6677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9C888F5-CA95-0F06-F41D-57F21EA83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0" y="4195514"/>
            <a:ext cx="3388931" cy="6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449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D19B9-FE4C-98EC-3550-70CBD1161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0484B-B5CA-5C55-94A9-BECB06AF5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088CA"/>
                </a:solidFill>
              </a:rPr>
              <a:t>What’s New in</a:t>
            </a:r>
            <a:r>
              <a:rPr lang="en-US" dirty="0"/>
              <a:t> SIMULIA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0F70C-3A7A-3925-F683-FCADC292E44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81199" y="1598496"/>
            <a:ext cx="6343501" cy="5259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088CA"/>
                </a:solidFill>
                <a:latin typeface="Hind SemiBold" panose="02000000000000000000" pitchFamily="2" charset="0"/>
                <a:cs typeface="Hind SemiBold" panose="02000000000000000000" pitchFamily="2" charset="0"/>
              </a:rPr>
              <a:t>Program Directories</a:t>
            </a:r>
            <a:endParaRPr lang="en-US" sz="2000" dirty="0"/>
          </a:p>
          <a:p>
            <a:r>
              <a:rPr lang="en-US" sz="2000" dirty="0"/>
              <a:t>Enhancements in each FD release throughout the year</a:t>
            </a:r>
          </a:p>
          <a:p>
            <a:r>
              <a:rPr lang="en-US" sz="2000" dirty="0"/>
              <a:t>Documented in the Program Directories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https://media.3ds.com/support/progdir/</a:t>
            </a:r>
            <a:endParaRPr lang="en-US" sz="2800" dirty="0">
              <a:solidFill>
                <a:srgbClr val="2088CA"/>
              </a:solidFill>
              <a:latin typeface="Hind SemiBold" panose="02000000000000000000" pitchFamily="2" charset="0"/>
              <a:cs typeface="Hind SemiBold" panose="02000000000000000000" pitchFamily="2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2088CA"/>
              </a:solidFill>
              <a:latin typeface="Hind SemiBold" panose="02000000000000000000" pitchFamily="2" charset="0"/>
              <a:cs typeface="Hind SemiBold" panose="02000000000000000000" pitchFamily="2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088CA"/>
                </a:solidFill>
                <a:latin typeface="Hind SemiBold" panose="02000000000000000000" pitchFamily="2" charset="0"/>
                <a:cs typeface="Hind SemiBold" panose="02000000000000000000" pitchFamily="2" charset="0"/>
              </a:rPr>
              <a:t>Unified License Model</a:t>
            </a:r>
          </a:p>
          <a:p>
            <a:r>
              <a:rPr lang="en-US" sz="2000" dirty="0"/>
              <a:t>Use a shared pool of </a:t>
            </a:r>
            <a:r>
              <a:rPr lang="en-US" sz="2000" dirty="0" err="1"/>
              <a:t>SimUnit</a:t>
            </a:r>
            <a:r>
              <a:rPr lang="en-US" sz="2000" dirty="0"/>
              <a:t> tokens to access to Abaqus, CST Studio Suite, and more</a:t>
            </a:r>
          </a:p>
          <a:p>
            <a:r>
              <a:rPr lang="en-US" sz="2000" dirty="0"/>
              <a:t>Other license types can be converted to </a:t>
            </a:r>
            <a:r>
              <a:rPr lang="en-US" sz="2000" dirty="0" err="1"/>
              <a:t>SimUnit</a:t>
            </a:r>
            <a:r>
              <a:rPr lang="en-US" sz="2000" dirty="0"/>
              <a:t> licensing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091233C-11FC-5B65-B56C-A2E8135EA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9E491C-E370-102A-462F-B89FB91B8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1536" y="1598496"/>
            <a:ext cx="4188118" cy="227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81149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ECC42-55F8-34DD-76F2-C75DC45AA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159AC-FDE2-52A4-9C47-0290DBC5E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088CA"/>
                </a:solidFill>
              </a:rPr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D59F3-DDA4-A49B-7FC9-A59801B6257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45837" y="1598498"/>
            <a:ext cx="4489540" cy="667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DA291C">
                    <a:alpha val="20000"/>
                  </a:srgbClr>
                </a:solidFill>
                <a:latin typeface="3DS V2"/>
              </a:rPr>
              <a:t>SIMULATION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A982F5F-0217-99D5-26FF-B43B25F47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5" name="Picture 4" descr="A red and black logo&#10;&#10;AI-generated content may be incorrect.">
            <a:extLst>
              <a:ext uri="{FF2B5EF4-FFF2-40B4-BE49-F238E27FC236}">
                <a16:creationId xmlns:a16="http://schemas.microsoft.com/office/drawing/2014/main" id="{9485CE41-2DA8-2379-E2E9-34B156B55A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1476821"/>
            <a:ext cx="3591485" cy="6677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5616EF4-169A-9E7F-7528-2475F78B9CA0}"/>
              </a:ext>
            </a:extLst>
          </p:cNvPr>
          <p:cNvSpPr txBox="1">
            <a:spLocks/>
          </p:cNvSpPr>
          <p:nvPr/>
        </p:nvSpPr>
        <p:spPr>
          <a:xfrm>
            <a:off x="4445837" y="2504729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>
                    <a:alpha val="20000"/>
                  </a:srgbClr>
                </a:solidFill>
                <a:latin typeface="3DS V2"/>
              </a:rPr>
              <a:t>PLASTICS</a:t>
            </a:r>
          </a:p>
        </p:txBody>
      </p:sp>
      <p:pic>
        <p:nvPicPr>
          <p:cNvPr id="9" name="Picture 8" descr="A red and black logo&#10;&#10;AI-generated content may be incorrect.">
            <a:extLst>
              <a:ext uri="{FF2B5EF4-FFF2-40B4-BE49-F238E27FC236}">
                <a16:creationId xmlns:a16="http://schemas.microsoft.com/office/drawing/2014/main" id="{75A3519F-CB4B-D349-9222-9A4805F26C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2383052"/>
            <a:ext cx="3591485" cy="66779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1B9602-F0DD-71FB-5E00-4A51ABAFAE6E}"/>
              </a:ext>
            </a:extLst>
          </p:cNvPr>
          <p:cNvSpPr txBox="1">
            <a:spLocks/>
          </p:cNvSpPr>
          <p:nvPr/>
        </p:nvSpPr>
        <p:spPr>
          <a:xfrm>
            <a:off x="4445837" y="3410960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>
                    <a:alpha val="20000"/>
                  </a:srgbClr>
                </a:solidFill>
                <a:latin typeface="3DS V2"/>
              </a:rPr>
              <a:t>FLOW SIMULATION</a:t>
            </a:r>
          </a:p>
        </p:txBody>
      </p:sp>
      <p:pic>
        <p:nvPicPr>
          <p:cNvPr id="11" name="Picture 10" descr="A red and black logo&#10;&#10;AI-generated content may be incorrect.">
            <a:extLst>
              <a:ext uri="{FF2B5EF4-FFF2-40B4-BE49-F238E27FC236}">
                <a16:creationId xmlns:a16="http://schemas.microsoft.com/office/drawing/2014/main" id="{729A239D-2F88-AD7D-466B-931242E5DB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3289283"/>
            <a:ext cx="3591485" cy="6677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345084F-4ADB-B853-D3C9-1B1EC878D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0" y="4195514"/>
            <a:ext cx="3388931" cy="6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902317"/>
      </p:ext>
    </p:extLst>
  </p:cSld>
  <p:clrMapOvr>
    <a:masterClrMapping/>
  </p:clrMapOvr>
  <p:transition spd="slow">
    <p:cover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5962A-C13E-5A8F-81CC-218BDF30B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F4B20-0D1A-68B8-4A0E-036787D0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088CA"/>
                </a:solidFill>
              </a:rPr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0E35E-BB21-3614-6980-CDF226A5E9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45837" y="1598498"/>
            <a:ext cx="4489540" cy="667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DA291C"/>
                </a:solidFill>
                <a:latin typeface="3DS V2"/>
              </a:rPr>
              <a:t>SIMULATION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6ED3BE8-2AE1-B69C-C95A-A4924F51A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5" name="Picture 4" descr="A red and black logo&#10;&#10;AI-generated content may be incorrect.">
            <a:extLst>
              <a:ext uri="{FF2B5EF4-FFF2-40B4-BE49-F238E27FC236}">
                <a16:creationId xmlns:a16="http://schemas.microsoft.com/office/drawing/2014/main" id="{C32DD595-79A2-BFAE-8A6F-FD2F68377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1476821"/>
            <a:ext cx="3591485" cy="6677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D140F4-9173-3D5A-A735-7C33A96B2E26}"/>
              </a:ext>
            </a:extLst>
          </p:cNvPr>
          <p:cNvSpPr txBox="1">
            <a:spLocks/>
          </p:cNvSpPr>
          <p:nvPr/>
        </p:nvSpPr>
        <p:spPr>
          <a:xfrm>
            <a:off x="4445837" y="2504729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/>
                </a:solidFill>
                <a:latin typeface="3DS V2"/>
              </a:rPr>
              <a:t>PLASTICS</a:t>
            </a:r>
          </a:p>
        </p:txBody>
      </p:sp>
      <p:pic>
        <p:nvPicPr>
          <p:cNvPr id="9" name="Picture 8" descr="A red and black logo&#10;&#10;AI-generated content may be incorrect.">
            <a:extLst>
              <a:ext uri="{FF2B5EF4-FFF2-40B4-BE49-F238E27FC236}">
                <a16:creationId xmlns:a16="http://schemas.microsoft.com/office/drawing/2014/main" id="{F2A2661E-8AF0-365E-B537-485977515E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2383052"/>
            <a:ext cx="3591485" cy="66779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1C9D2C-F189-BEB3-CF29-49B7ED64CC28}"/>
              </a:ext>
            </a:extLst>
          </p:cNvPr>
          <p:cNvSpPr txBox="1">
            <a:spLocks/>
          </p:cNvSpPr>
          <p:nvPr/>
        </p:nvSpPr>
        <p:spPr>
          <a:xfrm>
            <a:off x="4445837" y="3410960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/>
                </a:solidFill>
                <a:latin typeface="3DS V2"/>
              </a:rPr>
              <a:t>FLOW SIMULATION</a:t>
            </a:r>
          </a:p>
        </p:txBody>
      </p:sp>
      <p:pic>
        <p:nvPicPr>
          <p:cNvPr id="11" name="Picture 10" descr="A red and black logo&#10;&#10;AI-generated content may be incorrect.">
            <a:extLst>
              <a:ext uri="{FF2B5EF4-FFF2-40B4-BE49-F238E27FC236}">
                <a16:creationId xmlns:a16="http://schemas.microsoft.com/office/drawing/2014/main" id="{11E9B680-0AEA-5099-E2D7-3172A5A0A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3289283"/>
            <a:ext cx="3591485" cy="6677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61F3521-E27A-E7F0-7833-DBB13D161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0" y="4195514"/>
            <a:ext cx="3388931" cy="6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41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E3149-5DCA-870A-55CC-120F18669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with orange and white stripes&#10;&#10;AI-generated content may be incorrect.">
            <a:extLst>
              <a:ext uri="{FF2B5EF4-FFF2-40B4-BE49-F238E27FC236}">
                <a16:creationId xmlns:a16="http://schemas.microsoft.com/office/drawing/2014/main" id="{A2C86B2F-5AF5-27A7-EEF7-AE671EC30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73597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6E4E61-1A2E-26D4-E3FB-6897682A59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1" y="3903297"/>
            <a:ext cx="3627528" cy="894604"/>
          </a:xfrm>
        </p:spPr>
        <p:txBody>
          <a:bodyPr/>
          <a:lstStyle/>
          <a:p>
            <a:r>
              <a:rPr lang="en-US" dirty="0"/>
              <a:t>Terence Woo</a:t>
            </a:r>
          </a:p>
          <a:p>
            <a:r>
              <a:rPr lang="en-US" dirty="0"/>
              <a:t>Product Manager - FEA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FB8C1-7253-6498-A938-C3CAEEB2A2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7666" y="2024287"/>
            <a:ext cx="5551863" cy="1777410"/>
          </a:xfrm>
        </p:spPr>
        <p:txBody>
          <a:bodyPr/>
          <a:lstStyle/>
          <a:p>
            <a:r>
              <a:rPr lang="en-US" dirty="0"/>
              <a:t>WHAT’S NEW IN SIMULATION</a:t>
            </a:r>
          </a:p>
        </p:txBody>
      </p:sp>
    </p:spTree>
    <p:extLst>
      <p:ext uri="{BB962C8B-B14F-4D97-AF65-F5344CB8AC3E}">
        <p14:creationId xmlns:p14="http://schemas.microsoft.com/office/powerpoint/2010/main" val="3744375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ACDB7-A320-43CB-CFDE-7A6F74D20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A7DB88-97D8-13AD-AF89-BB65B60C5643}"/>
              </a:ext>
            </a:extLst>
          </p:cNvPr>
          <p:cNvSpPr/>
          <p:nvPr/>
        </p:nvSpPr>
        <p:spPr>
          <a:xfrm>
            <a:off x="0" y="99651"/>
            <a:ext cx="12192000" cy="921855"/>
          </a:xfrm>
          <a:prstGeom prst="rect">
            <a:avLst/>
          </a:prstGeom>
          <a:solidFill>
            <a:srgbClr val="208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97C6E0-1BD8-BF3C-1FC4-B9F2E716269B}"/>
              </a:ext>
            </a:extLst>
          </p:cNvPr>
          <p:cNvSpPr/>
          <p:nvPr/>
        </p:nvSpPr>
        <p:spPr>
          <a:xfrm>
            <a:off x="0" y="0"/>
            <a:ext cx="12192000" cy="912557"/>
          </a:xfrm>
          <a:prstGeom prst="rect">
            <a:avLst/>
          </a:prstGeom>
          <a:solidFill>
            <a:srgbClr val="3A3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A460F0-48C8-4F22-0286-8E99AB183C6E}"/>
              </a:ext>
            </a:extLst>
          </p:cNvPr>
          <p:cNvSpPr txBox="1"/>
          <p:nvPr/>
        </p:nvSpPr>
        <p:spPr>
          <a:xfrm>
            <a:off x="603857" y="239502"/>
            <a:ext cx="10984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ind" panose="02000000000000000000" pitchFamily="2" charset="77"/>
                <a:ea typeface="Open Sans" panose="020B0606030504020204" pitchFamily="34" charset="0"/>
                <a:cs typeface="Hind" panose="02000000000000000000" pitchFamily="2" charset="77"/>
              </a:rPr>
              <a:t>HOUSEKEEPING FOR ATTENDEES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6412B7-28B3-1875-B407-DA5BDF8AE3F4}"/>
              </a:ext>
            </a:extLst>
          </p:cNvPr>
          <p:cNvSpPr txBox="1"/>
          <p:nvPr/>
        </p:nvSpPr>
        <p:spPr>
          <a:xfrm>
            <a:off x="1937148" y="1494848"/>
            <a:ext cx="96925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088CA"/>
                </a:solidFill>
                <a:latin typeface="Hind" panose="02000000000000000000" pitchFamily="2" charset="77"/>
                <a:cs typeface="Hind" panose="02000000000000000000" pitchFamily="2" charset="77"/>
              </a:rPr>
              <a:t>How this Session Works: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rPr>
              <a:t>You’re on mute: </a:t>
            </a:r>
            <a:r>
              <a:rPr lang="en-US" dirty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rPr>
              <a:t>All attendees are muted with video off.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rPr>
              <a:t>Q&amp;A: </a:t>
            </a:r>
            <a:r>
              <a:rPr lang="en-US" dirty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rPr>
              <a:t>Drop questions in the </a:t>
            </a:r>
            <a:r>
              <a:rPr lang="en-US" b="1" dirty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rPr>
              <a:t>Q&amp;A Tab</a:t>
            </a:r>
            <a:r>
              <a:rPr lang="en-US" dirty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rPr>
              <a:t>—they may get lost in the chat.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rPr>
              <a:t>Chat: </a:t>
            </a:r>
            <a:r>
              <a:rPr lang="en-US" dirty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rPr>
              <a:t>Say hello or share ideas in the </a:t>
            </a:r>
            <a:r>
              <a:rPr lang="en-US" b="1" dirty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rPr>
              <a:t>Session Chat</a:t>
            </a:r>
            <a:r>
              <a:rPr lang="en-US" dirty="0">
                <a:solidFill>
                  <a:srgbClr val="3A3F43"/>
                </a:solidFill>
                <a:latin typeface="Hind" panose="02000000000000000000" pitchFamily="2" charset="77"/>
                <a:cs typeface="Hind" panose="02000000000000000000" pitchFamily="2" charset="77"/>
              </a:rPr>
              <a:t>. (We’re watching!)</a:t>
            </a:r>
          </a:p>
          <a:p>
            <a:pPr algn="l"/>
            <a:endParaRPr lang="en-US" b="1" i="0" u="none" strike="noStrike" dirty="0">
              <a:solidFill>
                <a:srgbClr val="2088CA"/>
              </a:solidFill>
              <a:effectLst/>
              <a:latin typeface="Hind" panose="02000000000000000000" pitchFamily="2" charset="77"/>
              <a:cs typeface="Hind" panose="02000000000000000000" pitchFamily="2" charset="77"/>
            </a:endParaRPr>
          </a:p>
          <a:p>
            <a:pPr algn="l"/>
            <a:r>
              <a:rPr lang="en-US" b="1" i="0" u="none" strike="noStrike" dirty="0">
                <a:solidFill>
                  <a:srgbClr val="2088CA"/>
                </a:solidFill>
                <a:effectLst/>
                <a:latin typeface="Hind" panose="02000000000000000000" pitchFamily="2" charset="77"/>
                <a:cs typeface="Hind" panose="02000000000000000000" pitchFamily="2" charset="77"/>
              </a:rPr>
              <a:t>Resources &amp; Replays: </a:t>
            </a:r>
            <a:endParaRPr lang="en-US" dirty="0">
              <a:solidFill>
                <a:srgbClr val="545454"/>
              </a:solidFill>
              <a:latin typeface="Hind" panose="02000000000000000000" pitchFamily="2" charset="77"/>
              <a:cs typeface="Hind" panose="02000000000000000000" pitchFamily="2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545454"/>
                </a:solidFill>
                <a:effectLst/>
                <a:latin typeface="Hind" panose="02000000000000000000" pitchFamily="2" charset="77"/>
                <a:cs typeface="Hind" panose="02000000000000000000" pitchFamily="2" charset="77"/>
              </a:rPr>
              <a:t>Download Resources: </a:t>
            </a:r>
            <a:r>
              <a:rPr lang="en-US" b="0" i="0" u="none" strike="noStrike" dirty="0">
                <a:solidFill>
                  <a:srgbClr val="545454"/>
                </a:solidFill>
                <a:effectLst/>
                <a:latin typeface="Hind" panose="02000000000000000000" pitchFamily="2" charset="77"/>
                <a:cs typeface="Hind" panose="02000000000000000000" pitchFamily="2" charset="77"/>
              </a:rPr>
              <a:t>Check the </a:t>
            </a:r>
            <a:r>
              <a:rPr lang="en-US" b="1" i="0" u="none" strike="noStrike" dirty="0">
                <a:solidFill>
                  <a:srgbClr val="545454"/>
                </a:solidFill>
                <a:effectLst/>
                <a:latin typeface="Hind" panose="02000000000000000000" pitchFamily="2" charset="77"/>
                <a:cs typeface="Hind" panose="02000000000000000000" pitchFamily="2" charset="77"/>
              </a:rPr>
              <a:t>Resources tab </a:t>
            </a:r>
            <a:r>
              <a:rPr lang="en-US" b="0" i="0" u="none" strike="noStrike" dirty="0">
                <a:solidFill>
                  <a:srgbClr val="545454"/>
                </a:solidFill>
                <a:effectLst/>
                <a:latin typeface="Hind" panose="02000000000000000000" pitchFamily="2" charset="77"/>
                <a:cs typeface="Hind" panose="02000000000000000000" pitchFamily="2" charset="77"/>
              </a:rPr>
              <a:t>for downloads, links and session content.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545454"/>
                </a:solidFill>
                <a:effectLst/>
                <a:latin typeface="Hind" panose="02000000000000000000" pitchFamily="2" charset="77"/>
                <a:cs typeface="Hind" panose="02000000000000000000" pitchFamily="2" charset="77"/>
              </a:rPr>
              <a:t>Replay: </a:t>
            </a:r>
            <a:r>
              <a:rPr lang="en-US" b="0" i="0" u="none" strike="noStrike" dirty="0">
                <a:solidFill>
                  <a:srgbClr val="545454"/>
                </a:solidFill>
                <a:effectLst/>
                <a:latin typeface="Hind" panose="02000000000000000000" pitchFamily="2" charset="77"/>
                <a:cs typeface="Hind" panose="02000000000000000000" pitchFamily="2" charset="77"/>
              </a:rPr>
              <a:t>All session recording will be available on the </a:t>
            </a:r>
            <a:r>
              <a:rPr lang="en-US" b="1" dirty="0">
                <a:solidFill>
                  <a:srgbClr val="545454"/>
                </a:solidFill>
                <a:latin typeface="Hind" panose="02000000000000000000" pitchFamily="2" charset="77"/>
                <a:cs typeface="Hind" panose="02000000000000000000" pitchFamily="2" charset="77"/>
              </a:rPr>
              <a:t>Hawk Ridge Systems website</a:t>
            </a:r>
            <a:r>
              <a:rPr lang="en-US" dirty="0">
                <a:solidFill>
                  <a:srgbClr val="545454"/>
                </a:solidFill>
                <a:latin typeface="Hind" panose="02000000000000000000" pitchFamily="2" charset="77"/>
                <a:cs typeface="Hind" panose="02000000000000000000" pitchFamily="2" charset="77"/>
              </a:rPr>
              <a:t>. </a:t>
            </a:r>
            <a:endParaRPr lang="en-US" b="0" i="0" u="none" strike="noStrike" dirty="0">
              <a:solidFill>
                <a:srgbClr val="545454"/>
              </a:solidFill>
              <a:effectLst/>
              <a:latin typeface="Hind" panose="02000000000000000000" pitchFamily="2" charset="77"/>
              <a:cs typeface="Hind" panose="02000000000000000000" pitchFamily="2" charset="77"/>
            </a:endParaRPr>
          </a:p>
          <a:p>
            <a:pPr algn="l"/>
            <a:endParaRPr lang="en-US" b="1" i="0" u="none" strike="noStrike" dirty="0">
              <a:solidFill>
                <a:srgbClr val="2088CA"/>
              </a:solidFill>
              <a:effectLst/>
              <a:latin typeface="Hind" panose="02000000000000000000" pitchFamily="2" charset="77"/>
              <a:cs typeface="Hind" panose="02000000000000000000" pitchFamily="2" charset="77"/>
            </a:endParaRPr>
          </a:p>
          <a:p>
            <a:pPr algn="l"/>
            <a:r>
              <a:rPr lang="en-US" b="1" i="0" u="none" strike="noStrike" dirty="0">
                <a:solidFill>
                  <a:srgbClr val="2088CA"/>
                </a:solidFill>
                <a:effectLst/>
                <a:latin typeface="Hind" panose="02000000000000000000" pitchFamily="2" charset="77"/>
                <a:cs typeface="Hind" panose="02000000000000000000" pitchFamily="2" charset="77"/>
              </a:rPr>
              <a:t>Zoom Events Navigation: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45454"/>
                </a:solidFill>
                <a:latin typeface="Hind" panose="02000000000000000000" pitchFamily="2" charset="77"/>
                <a:cs typeface="Hind" panose="02000000000000000000" pitchFamily="2" charset="77"/>
              </a:rPr>
              <a:t>Find Sessions: </a:t>
            </a:r>
            <a:r>
              <a:rPr lang="en-US" dirty="0">
                <a:solidFill>
                  <a:srgbClr val="545454"/>
                </a:solidFill>
                <a:latin typeface="Hind" panose="02000000000000000000" pitchFamily="2" charset="77"/>
                <a:cs typeface="Hind" panose="02000000000000000000" pitchFamily="2" charset="77"/>
              </a:rPr>
              <a:t>Use the </a:t>
            </a:r>
            <a:r>
              <a:rPr lang="en-US" b="1" dirty="0">
                <a:solidFill>
                  <a:srgbClr val="545454"/>
                </a:solidFill>
                <a:latin typeface="Hind" panose="02000000000000000000" pitchFamily="2" charset="77"/>
                <a:cs typeface="Hind" panose="02000000000000000000" pitchFamily="2" charset="77"/>
              </a:rPr>
              <a:t>Sessions Tab </a:t>
            </a:r>
            <a:r>
              <a:rPr lang="en-US" dirty="0">
                <a:solidFill>
                  <a:srgbClr val="545454"/>
                </a:solidFill>
                <a:latin typeface="Hind" panose="02000000000000000000" pitchFamily="2" charset="77"/>
                <a:cs typeface="Hind" panose="02000000000000000000" pitchFamily="2" charset="77"/>
              </a:rPr>
              <a:t>or </a:t>
            </a:r>
            <a:r>
              <a:rPr lang="en-US" b="1" dirty="0">
                <a:solidFill>
                  <a:srgbClr val="545454"/>
                </a:solidFill>
                <a:latin typeface="Hind" panose="02000000000000000000" pitchFamily="2" charset="77"/>
                <a:cs typeface="Hind" panose="02000000000000000000" pitchFamily="2" charset="77"/>
              </a:rPr>
              <a:t>My Agenda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545454"/>
                </a:solidFill>
                <a:effectLst/>
                <a:latin typeface="Hind" panose="02000000000000000000" pitchFamily="2" charset="77"/>
                <a:cs typeface="Hind" panose="02000000000000000000" pitchFamily="2" charset="77"/>
              </a:rPr>
              <a:t>Experience Hub: </a:t>
            </a:r>
            <a:r>
              <a:rPr lang="en-US" b="0" i="0" u="none" strike="noStrike" dirty="0">
                <a:solidFill>
                  <a:srgbClr val="545454"/>
                </a:solidFill>
                <a:effectLst/>
                <a:latin typeface="Hind" panose="02000000000000000000" pitchFamily="2" charset="77"/>
                <a:cs typeface="Hind" panose="02000000000000000000" pitchFamily="2" charset="77"/>
              </a:rPr>
              <a:t>Open from 10:40 AM </a:t>
            </a:r>
            <a:r>
              <a:rPr lang="en-US" dirty="0">
                <a:solidFill>
                  <a:srgbClr val="545454"/>
                </a:solidFill>
                <a:latin typeface="Hind" panose="02000000000000000000" pitchFamily="2" charset="77"/>
                <a:cs typeface="Hind" panose="02000000000000000000" pitchFamily="2" charset="77"/>
              </a:rPr>
              <a:t>to 11:15 AM PST </a:t>
            </a:r>
            <a:r>
              <a:rPr lang="en-US" b="0" i="0" u="none" strike="noStrike" dirty="0">
                <a:solidFill>
                  <a:srgbClr val="545454"/>
                </a:solidFill>
                <a:effectLst/>
                <a:latin typeface="Hind" panose="02000000000000000000" pitchFamily="2" charset="77"/>
                <a:cs typeface="Hind" panose="02000000000000000000" pitchFamily="2" charset="77"/>
              </a:rPr>
              <a:t>to hear </a:t>
            </a:r>
            <a:r>
              <a:rPr lang="en-US" dirty="0">
                <a:solidFill>
                  <a:srgbClr val="545454"/>
                </a:solidFill>
                <a:latin typeface="Hind" panose="02000000000000000000" pitchFamily="2" charset="77"/>
                <a:cs typeface="Hind" panose="02000000000000000000" pitchFamily="2" charset="77"/>
              </a:rPr>
              <a:t>directly from our partners for lightning sessions.</a:t>
            </a:r>
            <a:endParaRPr lang="en-US" b="0" i="0" u="none" strike="noStrike" dirty="0">
              <a:solidFill>
                <a:srgbClr val="2088CA"/>
              </a:solidFill>
              <a:effectLst/>
              <a:latin typeface="Hind" panose="02000000000000000000" pitchFamily="2" charset="77"/>
              <a:cs typeface="Hind" panose="02000000000000000000" pitchFamily="2" charset="77"/>
            </a:endParaRPr>
          </a:p>
          <a:p>
            <a:pPr algn="l"/>
            <a:endParaRPr lang="en-US" b="1" i="0" u="none" strike="noStrike" dirty="0">
              <a:solidFill>
                <a:srgbClr val="2088CA"/>
              </a:solidFill>
              <a:effectLst/>
              <a:latin typeface="Hind" panose="02000000000000000000" pitchFamily="2" charset="77"/>
              <a:cs typeface="Hind" panose="02000000000000000000" pitchFamily="2" charset="77"/>
            </a:endParaRPr>
          </a:p>
          <a:p>
            <a:pPr algn="l"/>
            <a:endParaRPr lang="en-US" dirty="0">
              <a:solidFill>
                <a:srgbClr val="545454"/>
              </a:solidFill>
              <a:latin typeface="Hind" panose="02000000000000000000" pitchFamily="2" charset="77"/>
              <a:cs typeface="Hind" panose="02000000000000000000" pitchFamily="2" charset="77"/>
            </a:endParaRPr>
          </a:p>
          <a:p>
            <a:pPr algn="l"/>
            <a:endParaRPr lang="en-US" dirty="0">
              <a:solidFill>
                <a:srgbClr val="545454"/>
              </a:solidFill>
              <a:latin typeface="Hind" panose="02000000000000000000" pitchFamily="2" charset="77"/>
              <a:cs typeface="Hind" panose="02000000000000000000" pitchFamily="2" charset="77"/>
            </a:endParaRPr>
          </a:p>
          <a:p>
            <a:pPr algn="l"/>
            <a:endParaRPr lang="en-US" dirty="0">
              <a:solidFill>
                <a:srgbClr val="545454"/>
              </a:solidFill>
              <a:latin typeface="Hind" panose="02000000000000000000" pitchFamily="2" charset="77"/>
              <a:cs typeface="Hind" panose="02000000000000000000" pitchFamily="2" charset="77"/>
            </a:endParaRPr>
          </a:p>
          <a:p>
            <a:pPr algn="l"/>
            <a:r>
              <a:rPr lang="en-US" dirty="0">
                <a:solidFill>
                  <a:srgbClr val="545454"/>
                </a:solidFill>
                <a:latin typeface="Hind" panose="02000000000000000000" pitchFamily="2" charset="77"/>
                <a:cs typeface="Hind" panose="02000000000000000000" pitchFamily="2" charset="77"/>
              </a:rPr>
              <a:t>Let’s Get Started!</a:t>
            </a:r>
            <a:endParaRPr lang="en-US" b="0" i="0" u="none" strike="noStrike" dirty="0">
              <a:solidFill>
                <a:srgbClr val="2088CA"/>
              </a:solidFill>
              <a:effectLst/>
              <a:latin typeface="Hind" panose="02000000000000000000" pitchFamily="2" charset="77"/>
              <a:cs typeface="Hind" panose="02000000000000000000" pitchFamily="2" charset="77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AB98833-4013-5CA3-3854-4E35451C4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DD32FB-638D-B86C-B8C6-85621C720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69" y="1232477"/>
            <a:ext cx="846806" cy="733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8FD2E7-A030-AF9D-7165-57DC83F2F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69" y="1985531"/>
            <a:ext cx="846806" cy="861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A8F8D-4AEC-D9B3-C9E3-EEB672ACD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69" y="2866936"/>
            <a:ext cx="846806" cy="582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F1F694-6F5A-8EDD-EEF7-6537C7A2CA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6800" t="11643" b="16645"/>
          <a:stretch>
            <a:fillRect/>
          </a:stretch>
        </p:blipFill>
        <p:spPr>
          <a:xfrm>
            <a:off x="786169" y="5207884"/>
            <a:ext cx="10619662" cy="670590"/>
          </a:xfrm>
          <a:prstGeom prst="rect">
            <a:avLst/>
          </a:prstGeom>
          <a:ln w="38100">
            <a:solidFill>
              <a:srgbClr val="2F2E7A"/>
            </a:solidFill>
          </a:ln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88F473-B416-81DD-580D-48CBA73408F1}"/>
              </a:ext>
            </a:extLst>
          </p:cNvPr>
          <p:cNvCxnSpPr>
            <a:cxnSpLocks/>
          </p:cNvCxnSpPr>
          <p:nvPr/>
        </p:nvCxnSpPr>
        <p:spPr>
          <a:xfrm>
            <a:off x="1937148" y="5715000"/>
            <a:ext cx="75842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283464-5029-26EF-FAAD-1AE483CEB90A}"/>
              </a:ext>
            </a:extLst>
          </p:cNvPr>
          <p:cNvCxnSpPr>
            <a:cxnSpLocks/>
          </p:cNvCxnSpPr>
          <p:nvPr/>
        </p:nvCxnSpPr>
        <p:spPr>
          <a:xfrm>
            <a:off x="3127773" y="5715000"/>
            <a:ext cx="75842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09E3DDD-2F0C-9FCE-D6F0-845742082441}"/>
              </a:ext>
            </a:extLst>
          </p:cNvPr>
          <p:cNvCxnSpPr>
            <a:cxnSpLocks/>
          </p:cNvCxnSpPr>
          <p:nvPr/>
        </p:nvCxnSpPr>
        <p:spPr>
          <a:xfrm>
            <a:off x="5718573" y="5724525"/>
            <a:ext cx="75842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727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BB104-EAEF-2695-F0BB-0258B4EB3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00" y="3126609"/>
            <a:ext cx="10630800" cy="604781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>
                <a:solidFill>
                  <a:srgbClr val="2088CA"/>
                </a:solidFill>
              </a:rPr>
              <a:t>Which simulation tools do you use?</a:t>
            </a:r>
          </a:p>
        </p:txBody>
      </p:sp>
    </p:spTree>
    <p:extLst>
      <p:ext uri="{BB962C8B-B14F-4D97-AF65-F5344CB8AC3E}">
        <p14:creationId xmlns:p14="http://schemas.microsoft.com/office/powerpoint/2010/main" val="3727629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A527B-5CE7-8EB8-EE04-A7993D7A7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A8204-96F0-F293-C96F-2DEFD06A2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00" y="3126609"/>
            <a:ext cx="10630800" cy="604781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>
                <a:solidFill>
                  <a:srgbClr val="2088CA"/>
                </a:solidFill>
              </a:rPr>
              <a:t>Which version are you currently using?</a:t>
            </a:r>
          </a:p>
        </p:txBody>
      </p:sp>
    </p:spTree>
    <p:extLst>
      <p:ext uri="{BB962C8B-B14F-4D97-AF65-F5344CB8AC3E}">
        <p14:creationId xmlns:p14="http://schemas.microsoft.com/office/powerpoint/2010/main" val="3137099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DFC16-3155-9E7E-0EB4-789B11BC1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87C07-E266-C725-9998-B7C19748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088CA"/>
                </a:solidFill>
              </a:rPr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8BB45-BD4D-4864-DFBD-E9A6FF343CE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45837" y="1598498"/>
            <a:ext cx="4489540" cy="667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DA291C"/>
                </a:solidFill>
                <a:latin typeface="3DS V2"/>
              </a:rPr>
              <a:t>SIMULATION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3D3D2A0-4230-1E1E-ABDD-C283982B0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5" name="Picture 4" descr="A red and black logo&#10;&#10;AI-generated content may be incorrect.">
            <a:extLst>
              <a:ext uri="{FF2B5EF4-FFF2-40B4-BE49-F238E27FC236}">
                <a16:creationId xmlns:a16="http://schemas.microsoft.com/office/drawing/2014/main" id="{63A8510F-B43A-5261-D4D5-1FAFADDE7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1476821"/>
            <a:ext cx="3591485" cy="6677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B73B523-1996-7AD9-1114-9CC9AF9C5876}"/>
              </a:ext>
            </a:extLst>
          </p:cNvPr>
          <p:cNvSpPr txBox="1">
            <a:spLocks/>
          </p:cNvSpPr>
          <p:nvPr/>
        </p:nvSpPr>
        <p:spPr>
          <a:xfrm>
            <a:off x="4445837" y="2504729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/>
                </a:solidFill>
                <a:latin typeface="3DS V2"/>
              </a:rPr>
              <a:t>PLASTICS</a:t>
            </a:r>
          </a:p>
        </p:txBody>
      </p:sp>
      <p:pic>
        <p:nvPicPr>
          <p:cNvPr id="9" name="Picture 8" descr="A red and black logo&#10;&#10;AI-generated content may be incorrect.">
            <a:extLst>
              <a:ext uri="{FF2B5EF4-FFF2-40B4-BE49-F238E27FC236}">
                <a16:creationId xmlns:a16="http://schemas.microsoft.com/office/drawing/2014/main" id="{C7D885F7-08B1-4CD5-F047-ABF6D8AA5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2383052"/>
            <a:ext cx="3591485" cy="66779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76CD4F-22A6-98B3-E47F-BE83BCD2DC79}"/>
              </a:ext>
            </a:extLst>
          </p:cNvPr>
          <p:cNvSpPr txBox="1">
            <a:spLocks/>
          </p:cNvSpPr>
          <p:nvPr/>
        </p:nvSpPr>
        <p:spPr>
          <a:xfrm>
            <a:off x="4445837" y="3410960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/>
                </a:solidFill>
                <a:latin typeface="3DS V2"/>
              </a:rPr>
              <a:t>FLOW SIMULATION</a:t>
            </a:r>
          </a:p>
        </p:txBody>
      </p:sp>
      <p:pic>
        <p:nvPicPr>
          <p:cNvPr id="11" name="Picture 10" descr="A red and black logo&#10;&#10;AI-generated content may be incorrect.">
            <a:extLst>
              <a:ext uri="{FF2B5EF4-FFF2-40B4-BE49-F238E27FC236}">
                <a16:creationId xmlns:a16="http://schemas.microsoft.com/office/drawing/2014/main" id="{C1B7A1BF-A36E-C52C-D0A0-0808D6899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3289283"/>
            <a:ext cx="3591485" cy="6677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A549921-E007-8B30-D683-C65D8929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0" y="4195514"/>
            <a:ext cx="3388931" cy="6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372471"/>
      </p:ext>
    </p:extLst>
  </p:cSld>
  <p:clrMapOvr>
    <a:masterClrMapping/>
  </p:clrMapOvr>
  <p:transition spd="slow">
    <p:cover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3D559-792D-AC2B-729E-25E0FF903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A7E57-186F-6439-EC76-2027D2A1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088CA"/>
                </a:solidFill>
              </a:rPr>
              <a:t>What’s New?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CB836-C6E5-1DCC-EBCA-1C7DA4AEB7A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45837" y="1598498"/>
            <a:ext cx="4489540" cy="667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DA291C"/>
                </a:solidFill>
                <a:latin typeface="3DS V2"/>
              </a:rPr>
              <a:t>SIMULATION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96000C4-860C-A96C-AB80-DCFF5F2B4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5" name="Picture 4" descr="A red and black logo&#10;&#10;AI-generated content may be incorrect.">
            <a:extLst>
              <a:ext uri="{FF2B5EF4-FFF2-40B4-BE49-F238E27FC236}">
                <a16:creationId xmlns:a16="http://schemas.microsoft.com/office/drawing/2014/main" id="{6EA179DA-27B2-39D7-3663-1C79567F3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1476821"/>
            <a:ext cx="3591485" cy="6677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14EBCA-DDCC-BA96-059B-3E654A655A1C}"/>
              </a:ext>
            </a:extLst>
          </p:cNvPr>
          <p:cNvSpPr txBox="1">
            <a:spLocks/>
          </p:cNvSpPr>
          <p:nvPr/>
        </p:nvSpPr>
        <p:spPr>
          <a:xfrm>
            <a:off x="4445837" y="2504729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>
                    <a:alpha val="20000"/>
                  </a:srgbClr>
                </a:solidFill>
                <a:latin typeface="3DS V2"/>
              </a:rPr>
              <a:t>PLASTICS</a:t>
            </a:r>
          </a:p>
        </p:txBody>
      </p:sp>
      <p:pic>
        <p:nvPicPr>
          <p:cNvPr id="9" name="Picture 8" descr="A red and black logo&#10;&#10;AI-generated content may be incorrect.">
            <a:extLst>
              <a:ext uri="{FF2B5EF4-FFF2-40B4-BE49-F238E27FC236}">
                <a16:creationId xmlns:a16="http://schemas.microsoft.com/office/drawing/2014/main" id="{BBB471AB-6FA1-B2F9-474C-B817E39054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2383052"/>
            <a:ext cx="3591485" cy="66779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5497AC-0C61-88AC-DEDC-A0E7495A8537}"/>
              </a:ext>
            </a:extLst>
          </p:cNvPr>
          <p:cNvSpPr txBox="1">
            <a:spLocks/>
          </p:cNvSpPr>
          <p:nvPr/>
        </p:nvSpPr>
        <p:spPr>
          <a:xfrm>
            <a:off x="4445837" y="3410960"/>
            <a:ext cx="4489540" cy="66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4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1pPr>
            <a:lvl2pPr marL="6277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2pPr>
            <a:lvl3pPr marL="912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2188C9"/>
              </a:buClr>
              <a:buSzPct val="150000"/>
              <a:buFont typeface="Arial" panose="020B0604020202020204" pitchFamily="34" charset="0"/>
              <a:buChar char="•"/>
              <a:defRPr sz="2000" b="0" i="0" kern="1200">
                <a:solidFill>
                  <a:srgbClr val="525252"/>
                </a:solidFill>
                <a:latin typeface="Hind Light" panose="02000000000000000000" pitchFamily="2" charset="77"/>
                <a:ea typeface="+mn-ea"/>
                <a:cs typeface="Hind Light" panose="02000000000000000000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A3F4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DA291C">
                    <a:alpha val="20000"/>
                  </a:srgbClr>
                </a:solidFill>
                <a:latin typeface="3DS V2"/>
              </a:rPr>
              <a:t>FLOW SIMULATION</a:t>
            </a:r>
          </a:p>
        </p:txBody>
      </p:sp>
      <p:pic>
        <p:nvPicPr>
          <p:cNvPr id="11" name="Picture 10" descr="A red and black logo&#10;&#10;AI-generated content may be incorrect.">
            <a:extLst>
              <a:ext uri="{FF2B5EF4-FFF2-40B4-BE49-F238E27FC236}">
                <a16:creationId xmlns:a16="http://schemas.microsoft.com/office/drawing/2014/main" id="{49854905-64A3-4268-A0B5-5B9B079B36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0" y="3289283"/>
            <a:ext cx="3591485" cy="6677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39BFB7B-BC9D-2551-2173-507157435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0" y="4195514"/>
            <a:ext cx="3388931" cy="6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085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B6458-9105-7932-C6F2-B31A9ED33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A2F3B-CE43-A626-B38C-2A14D4D3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088CA"/>
                </a:solidFill>
              </a:rPr>
              <a:t>What’s New in</a:t>
            </a:r>
            <a:r>
              <a:rPr lang="en-US" dirty="0"/>
              <a:t> SOLIDWORKS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BC788-C85C-D668-9191-26DC0F8D9DC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81199" y="1598497"/>
            <a:ext cx="6781651" cy="4418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088CA"/>
                </a:solidFill>
                <a:latin typeface="Hind SemiBold" panose="02000000000000000000" pitchFamily="2" charset="0"/>
                <a:cs typeface="Hind SemiBold" panose="02000000000000000000" pitchFamily="2" charset="0"/>
              </a:rPr>
              <a:t>Angular Displacement Plots</a:t>
            </a:r>
          </a:p>
          <a:p>
            <a:r>
              <a:rPr lang="en-US" sz="2000" dirty="0"/>
              <a:t>Plot rotational displacement in degrees or radians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2088CA"/>
                </a:solidFill>
                <a:latin typeface="Hind SemiBold" panose="02000000000000000000" pitchFamily="2" charset="0"/>
                <a:cs typeface="Hind SemiBold" panose="02000000000000000000" pitchFamily="2" charset="0"/>
              </a:rPr>
              <a:t>Default Shell Type</a:t>
            </a:r>
          </a:p>
          <a:p>
            <a:r>
              <a:rPr lang="en-US" sz="2000" dirty="0"/>
              <a:t>Assign a default shell type in the Simulation Options</a:t>
            </a:r>
          </a:p>
          <a:p>
            <a:r>
              <a:rPr lang="en-US" sz="2000" dirty="0"/>
              <a:t>Streamline shell definition between thin/thick shells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2088CA"/>
                </a:solidFill>
                <a:latin typeface="Hind SemiBold" panose="02000000000000000000" pitchFamily="2" charset="0"/>
                <a:cs typeface="Hind SemiBold" panose="02000000000000000000" pitchFamily="2" charset="0"/>
              </a:rPr>
              <a:t>Distributed Remote Load on Shell Edges</a:t>
            </a:r>
          </a:p>
          <a:p>
            <a:r>
              <a:rPr lang="en-US" sz="2000" dirty="0"/>
              <a:t>Distributed coupling formulation for remote load/mass now supports shell edges</a:t>
            </a:r>
          </a:p>
          <a:p>
            <a:r>
              <a:rPr lang="en-US" sz="2000" dirty="0"/>
              <a:t>Allows better representation of loading conditions when working with shell elements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C90B7C0-B350-ADF8-47A7-93754371A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0469" y="6016521"/>
            <a:ext cx="1189185" cy="556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549D44-A807-2DD1-9D29-A03E4CCBD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850" y="2283451"/>
            <a:ext cx="4629150" cy="26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21452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S PPT Design Template WIP COPY" id="{69C071E6-C8CA-CA44-BA71-1C72C8D19A1C}" vid="{E820D37F-4C04-A34C-B4E6-F87E5717A36C}"/>
    </a:ext>
  </a:extLst>
</a:theme>
</file>

<file path=ppt/theme/theme2.xml><?xml version="1.0" encoding="utf-8"?>
<a:theme xmlns:a="http://schemas.openxmlformats.org/drawingml/2006/main" name="WN2026x GA - Feature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0800">
          <a:solidFill>
            <a:schemeClr val="accent1"/>
          </a:solidFill>
          <a:tailEnd type="stealth" w="lg" len="lg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23E8262CDEEF4894D29137A862E40C" ma:contentTypeVersion="14" ma:contentTypeDescription="Create a new document." ma:contentTypeScope="" ma:versionID="877e7ff90e1657443ffe7b69ac169f0a">
  <xsd:schema xmlns:xsd="http://www.w3.org/2001/XMLSchema" xmlns:xs="http://www.w3.org/2001/XMLSchema" xmlns:p="http://schemas.microsoft.com/office/2006/metadata/properties" xmlns:ns2="5db39ff4-adcf-4416-836b-b75f94fd475f" xmlns:ns3="17b3d01c-47ab-4bb4-ae17-a49edb134299" targetNamespace="http://schemas.microsoft.com/office/2006/metadata/properties" ma:root="true" ma:fieldsID="daed3c2d6b36bb007dff74e3c0e54bc4" ns2:_="" ns3:_="">
    <xsd:import namespace="5db39ff4-adcf-4416-836b-b75f94fd475f"/>
    <xsd:import namespace="17b3d01c-47ab-4bb4-ae17-a49edb1342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b39ff4-adcf-4416-836b-b75f94fd47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550cb3e-0568-4aaf-bd6a-1b7d87c0f7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b3d01c-47ab-4bb4-ae17-a49edb13429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2fec1d2-bb3b-4e46-92b3-0f07e47feaf4}" ma:internalName="TaxCatchAll" ma:showField="CatchAllData" ma:web="17b3d01c-47ab-4bb4-ae17-a49edb1342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7b3d01c-47ab-4bb4-ae17-a49edb134299" xsi:nil="true"/>
    <lcf76f155ced4ddcb4097134ff3c332f xmlns="5db39ff4-adcf-4416-836b-b75f94fd475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701F838-6154-4ECE-9FE3-FE6CB0AF99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D9FC76-2AF6-444D-90BA-F6CB5DB534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b39ff4-adcf-4416-836b-b75f94fd475f"/>
    <ds:schemaRef ds:uri="17b3d01c-47ab-4bb4-ae17-a49edb1342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579694-8669-497E-9637-0DBF85327274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elements/1.1/"/>
    <ds:schemaRef ds:uri="http://purl.org/dc/terms/"/>
    <ds:schemaRef ds:uri="17b3d01c-47ab-4bb4-ae17-a49edb134299"/>
    <ds:schemaRef ds:uri="http://schemas.microsoft.com/office/infopath/2007/PartnerControls"/>
    <ds:schemaRef ds:uri="5db39ff4-adcf-4416-836b-b75f94fd475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6162</TotalTime>
  <Words>965</Words>
  <Application>Microsoft Office PowerPoint</Application>
  <PresentationFormat>Widescreen</PresentationFormat>
  <Paragraphs>192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3ds Condensed</vt:lpstr>
      <vt:lpstr>3DS V2</vt:lpstr>
      <vt:lpstr>3DS V2 Condensed</vt:lpstr>
      <vt:lpstr>3DS V2 Light Condensed</vt:lpstr>
      <vt:lpstr>Arial</vt:lpstr>
      <vt:lpstr>Calibri</vt:lpstr>
      <vt:lpstr>Courier New</vt:lpstr>
      <vt:lpstr>Helvetica</vt:lpstr>
      <vt:lpstr>Hind</vt:lpstr>
      <vt:lpstr>Hind Light</vt:lpstr>
      <vt:lpstr>Hind SemiBold</vt:lpstr>
      <vt:lpstr>Lato Light</vt:lpstr>
      <vt:lpstr>Office Theme</vt:lpstr>
      <vt:lpstr>WN2026x GA - Features</vt:lpstr>
      <vt:lpstr>PowerPoint Presentation</vt:lpstr>
      <vt:lpstr>PowerPoint Presentation</vt:lpstr>
      <vt:lpstr>PowerPoint Presentation</vt:lpstr>
      <vt:lpstr>PowerPoint Presentation</vt:lpstr>
      <vt:lpstr>Which simulation tools do you use?</vt:lpstr>
      <vt:lpstr>Which version are you currently using?</vt:lpstr>
      <vt:lpstr>What’s New?</vt:lpstr>
      <vt:lpstr>What’s New?</vt:lpstr>
      <vt:lpstr>What’s New in SOLIDWORKS Simulation</vt:lpstr>
      <vt:lpstr>What’s New in SOLIDWORKS Simulation</vt:lpstr>
      <vt:lpstr>What’s New in SOLIDWORKS Simulation</vt:lpstr>
      <vt:lpstr>What’s New in SOLIDWORKS Simulation</vt:lpstr>
      <vt:lpstr>What’s New?</vt:lpstr>
      <vt:lpstr>What’s New?</vt:lpstr>
      <vt:lpstr>What’s New in SOLIDWORKS Plastics</vt:lpstr>
      <vt:lpstr>What’s New in SOLIDWORKS Plastics</vt:lpstr>
      <vt:lpstr>What’s New?</vt:lpstr>
      <vt:lpstr>What’s New?</vt:lpstr>
      <vt:lpstr>PowerPoint Presentation</vt:lpstr>
      <vt:lpstr>PowerPoint Presentation</vt:lpstr>
      <vt:lpstr>PowerPoint Presentation</vt:lpstr>
      <vt:lpstr>PowerPoint Presentation</vt:lpstr>
      <vt:lpstr>What’s New?</vt:lpstr>
      <vt:lpstr>What’s New?</vt:lpstr>
      <vt:lpstr>What’s New in SIMULIA</vt:lpstr>
      <vt:lpstr>What’s New?</vt:lpstr>
      <vt:lpstr>What’s New?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Beth Kurtz</dc:creator>
  <cp:keywords/>
  <dc:description/>
  <cp:lastModifiedBy>Terence Woo</cp:lastModifiedBy>
  <cp:revision>28</cp:revision>
  <dcterms:created xsi:type="dcterms:W3CDTF">2022-10-11T19:34:11Z</dcterms:created>
  <dcterms:modified xsi:type="dcterms:W3CDTF">2025-10-29T22:51:20Z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0x010100E123E8262CDEEF4894D29137A862E40C</vt:lpwstr>
  </property>
  <property fmtid="{D5CDD505-2E9C-101B-9397-08002B2CF9AE}" pid="3" name="MediaServiceImageTags">
    <vt:lpwstr/>
  </property>
  <property fmtid="{D5CDD505-2E9C-101B-9397-08002B2CF9AE}" pid="4" name="Order">
    <vt:lpwstr>15823600.0000000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